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0" r:id="rId1"/>
  </p:sldMasterIdLst>
  <p:notesMasterIdLst>
    <p:notesMasterId r:id="rId15"/>
  </p:notesMasterIdLst>
  <p:handoutMasterIdLst>
    <p:handoutMasterId r:id="rId16"/>
  </p:handoutMasterIdLst>
  <p:sldIdLst>
    <p:sldId id="256" r:id="rId2"/>
    <p:sldId id="354" r:id="rId3"/>
    <p:sldId id="333" r:id="rId4"/>
    <p:sldId id="2099" r:id="rId5"/>
    <p:sldId id="2100" r:id="rId6"/>
    <p:sldId id="2101" r:id="rId7"/>
    <p:sldId id="2090" r:id="rId8"/>
    <p:sldId id="335" r:id="rId9"/>
    <p:sldId id="2098" r:id="rId10"/>
    <p:sldId id="2102" r:id="rId11"/>
    <p:sldId id="337" r:id="rId12"/>
    <p:sldId id="2082" r:id="rId13"/>
    <p:sldId id="327" r:id="rId14"/>
  </p:sldIdLst>
  <p:sldSz cx="12188825" cy="6858000"/>
  <p:notesSz cx="6858000" cy="9144000"/>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1">
          <p15:clr>
            <a:srgbClr val="9AA0A6"/>
          </p15:clr>
        </p15:guide>
        <p15:guide id="2" orient="horz" pos="447">
          <p15:clr>
            <a:srgbClr val="FF0000"/>
          </p15:clr>
        </p15:guide>
        <p15:guide id="3" pos="288">
          <p15:clr>
            <a:srgbClr val="9AA0A6"/>
          </p15:clr>
        </p15:guide>
        <p15:guide id="4" pos="7390">
          <p15:clr>
            <a:srgbClr val="9AA0A6"/>
          </p15:clr>
        </p15:guide>
        <p15:guide id="5" pos="2076">
          <p15:clr>
            <a:srgbClr val="9AA0A6"/>
          </p15:clr>
        </p15:guide>
        <p15:guide id="6" orient="horz" pos="982">
          <p15:clr>
            <a:srgbClr val="FF0000"/>
          </p15:clr>
        </p15:guide>
      </p15:sldGuideLst>
    </p:ext>
    <p:ext uri="{2D200454-40CA-4A62-9FC3-DE9A4176ACB9}">
      <p15:notesGuideLst xmlns:p15="http://schemas.microsoft.com/office/powerpoint/2012/main">
        <p15:guide id="1" orient="horz" pos="2880">
          <p15:clr>
            <a:srgbClr val="A4A3A4"/>
          </p15:clr>
        </p15:guide>
        <p15:guide id="2" pos="28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B6AD8F-00B5-459C-9A27-C048FC765116}">
  <a:tblStyle styleId="{70B6AD8F-00B5-459C-9A27-C048FC7651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2A59-53B5-49DB-B98A-BEA74B82152B}"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8EAE6"/>
          </a:solidFill>
        </a:fill>
      </a:tcStyle>
    </a:wholeTbl>
    <a:band1H>
      <a:tcTxStyle/>
      <a:tcStyle>
        <a:tcBdr/>
        <a:fill>
          <a:solidFill>
            <a:srgbClr val="F2D3CA"/>
          </a:solidFill>
        </a:fill>
      </a:tcStyle>
    </a:band1H>
    <a:band2H>
      <a:tcTxStyle/>
      <a:tcStyle>
        <a:tcBdr/>
      </a:tcStyle>
    </a:band2H>
    <a:band1V>
      <a:tcTxStyle/>
      <a:tcStyle>
        <a:tcBdr/>
        <a:fill>
          <a:solidFill>
            <a:srgbClr val="F2D3CA"/>
          </a:solidFill>
        </a:fill>
      </a:tcStyle>
    </a:band1V>
    <a:band2V>
      <a:tcTxStyle/>
      <a:tcStyle>
        <a:tcBdr/>
      </a:tcStyle>
    </a:band2V>
    <a:lastCol>
      <a:tcTxStyle b="on" i="off">
        <a:font>
          <a:latin typeface="Arial"/>
          <a:ea typeface="Arial"/>
          <a:cs typeface="Arial"/>
        </a:font>
        <a:srgbClr val="FFFFFF"/>
      </a:tcTxStyle>
      <a:tcStyle>
        <a:tcBdr/>
        <a:fill>
          <a:solidFill>
            <a:srgbClr val="DC6900"/>
          </a:solidFill>
        </a:fill>
      </a:tcStyle>
    </a:lastCol>
    <a:firstCol>
      <a:tcTxStyle b="on" i="off">
        <a:font>
          <a:latin typeface="Arial"/>
          <a:ea typeface="Arial"/>
          <a:cs typeface="Arial"/>
        </a:font>
        <a:srgbClr val="FFFFFF"/>
      </a:tcTxStyle>
      <a:tcStyle>
        <a:tcBdr/>
        <a:fill>
          <a:solidFill>
            <a:srgbClr val="DC6900"/>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DC6900"/>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DC6900"/>
          </a:solidFill>
        </a:fill>
      </a:tcStyle>
    </a:firstRow>
    <a:neCell>
      <a:tcTxStyle/>
      <a:tcStyle>
        <a:tcBdr/>
      </a:tcStyle>
    </a:neCell>
    <a:nwCell>
      <a:tcTxStyle/>
      <a:tcStyle>
        <a:tcBdr/>
      </a:tcStyle>
    </a:nwCell>
  </a:tblStyle>
  <a:tblStyle styleId="{D31FD0E9-6609-45D8-91AE-754D5CB7B2EF}"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8FA7596A-B21A-42F9-9B78-4B53592CC0AF}"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5454309-9921-4413-88F9-63B6F070D2D4}" styleName="Table_4">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6E8E6"/>
          </a:solidFill>
        </a:fill>
      </a:tcStyle>
    </a:wholeTbl>
    <a:band1H>
      <a:tcTxStyle/>
      <a:tcStyle>
        <a:tcBdr/>
        <a:fill>
          <a:solidFill>
            <a:srgbClr val="EECECA"/>
          </a:solidFill>
        </a:fill>
      </a:tcStyle>
    </a:band1H>
    <a:band2H>
      <a:tcTxStyle/>
      <a:tcStyle>
        <a:tcBdr/>
      </a:tcStyle>
    </a:band2H>
    <a:band1V>
      <a:tcTxStyle/>
      <a:tcStyle>
        <a:tcBdr/>
        <a:fill>
          <a:solidFill>
            <a:srgbClr val="EECECA"/>
          </a:solidFill>
        </a:fill>
      </a:tcStyle>
    </a:band1V>
    <a:band2V>
      <a:tcTxStyle/>
      <a:tcStyle>
        <a:tcBdr/>
      </a:tcStyle>
    </a:band2V>
    <a:lastCol>
      <a:tcTxStyle b="on" i="off">
        <a:font>
          <a:latin typeface="Arial"/>
          <a:ea typeface="Arial"/>
          <a:cs typeface="Arial"/>
        </a:font>
        <a:srgbClr val="FFFFFF"/>
      </a:tcTxStyle>
      <a:tcStyle>
        <a:tcBdr/>
        <a:fill>
          <a:solidFill>
            <a:srgbClr val="D04A02"/>
          </a:solidFill>
        </a:fill>
      </a:tcStyle>
    </a:lastCol>
    <a:firstCol>
      <a:tcTxStyle b="on" i="off">
        <a:font>
          <a:latin typeface="Arial"/>
          <a:ea typeface="Arial"/>
          <a:cs typeface="Arial"/>
        </a:font>
        <a:srgbClr val="FFFFFF"/>
      </a:tcTxStyle>
      <a:tcStyle>
        <a:tcBdr/>
        <a:fill>
          <a:solidFill>
            <a:srgbClr val="D04A02"/>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D04A02"/>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D04A02"/>
          </a:solidFill>
        </a:fill>
      </a:tcStyle>
    </a:firstRow>
    <a:neCell>
      <a:tcTxStyle/>
      <a:tcStyle>
        <a:tcBdr/>
      </a:tcStyle>
    </a:neCell>
    <a:nwCell>
      <a:tcTxStyle/>
      <a:tcStyle>
        <a:tcBdr/>
      </a:tcStyle>
    </a:nwCell>
  </a:tblStyle>
  <a:tblStyle styleId="{B1763227-5F5E-4CF2-9B29-33779CBB8B4F}" styleName="Table_5">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E8E6"/>
          </a:solidFill>
        </a:fill>
      </a:tcStyle>
    </a:wholeTbl>
    <a:band1H>
      <a:tcTxStyle/>
      <a:tcStyle>
        <a:tcBdr/>
        <a:fill>
          <a:solidFill>
            <a:srgbClr val="EECECA"/>
          </a:solidFill>
        </a:fill>
      </a:tcStyle>
    </a:band1H>
    <a:band2H>
      <a:tcTxStyle/>
      <a:tcStyle>
        <a:tcBdr/>
      </a:tcStyle>
    </a:band2H>
    <a:band1V>
      <a:tcTxStyle/>
      <a:tcStyle>
        <a:tcBdr/>
        <a:fill>
          <a:solidFill>
            <a:srgbClr val="EECE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2" d="100"/>
          <a:sy n="62" d="100"/>
        </p:scale>
        <p:origin x="840" y="76"/>
      </p:cViewPr>
      <p:guideLst>
        <p:guide orient="horz" pos="251"/>
        <p:guide orient="horz" pos="447"/>
        <p:guide pos="288"/>
        <p:guide pos="7390"/>
        <p:guide pos="2076"/>
        <p:guide orient="horz" pos="9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guide orient="horz" pos="2880"/>
        <p:guide pos="28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Democrats</c:v>
                </c:pt>
              </c:strCache>
            </c:strRef>
          </c:tx>
          <c:spPr>
            <a:solidFill>
              <a:srgbClr val="0080E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5E6-4406-B454-39A86E2BFD0E}"/>
                </c:ext>
              </c:extLst>
            </c:dLbl>
            <c:dLbl>
              <c:idx val="3"/>
              <c:delete val="1"/>
              <c:extLst>
                <c:ext xmlns:c15="http://schemas.microsoft.com/office/drawing/2012/chart" uri="{CE6537A1-D6FC-4f65-9D91-7224C49458BB}"/>
                <c:ext xmlns:c16="http://schemas.microsoft.com/office/drawing/2014/chart" uri="{C3380CC4-5D6E-409C-BE32-E72D297353CC}">
                  <c16:uniqueId val="{00000001-D5E6-4406-B454-39A86E2BFD0E}"/>
                </c:ext>
              </c:extLst>
            </c:dLbl>
            <c:dLbl>
              <c:idx val="6"/>
              <c:delete val="1"/>
              <c:extLst>
                <c:ext xmlns:c15="http://schemas.microsoft.com/office/drawing/2012/chart" uri="{CE6537A1-D6FC-4f65-9D91-7224C49458BB}"/>
                <c:ext xmlns:c16="http://schemas.microsoft.com/office/drawing/2014/chart" uri="{C3380CC4-5D6E-409C-BE32-E72D297353CC}">
                  <c16:uniqueId val="{00000002-D5E6-4406-B454-39A86E2BFD0E}"/>
                </c:ext>
              </c:extLst>
            </c:dLbl>
            <c:dLbl>
              <c:idx val="7"/>
              <c:delete val="1"/>
              <c:extLst>
                <c:ext xmlns:c15="http://schemas.microsoft.com/office/drawing/2012/chart" uri="{CE6537A1-D6FC-4f65-9D91-7224C49458BB}"/>
                <c:ext xmlns:c16="http://schemas.microsoft.com/office/drawing/2014/chart" uri="{C3380CC4-5D6E-409C-BE32-E72D297353CC}">
                  <c16:uniqueId val="{00000003-D5E6-4406-B454-39A86E2BFD0E}"/>
                </c:ext>
              </c:extLst>
            </c:dLbl>
            <c:dLbl>
              <c:idx val="9"/>
              <c:delete val="1"/>
              <c:extLst>
                <c:ext xmlns:c15="http://schemas.microsoft.com/office/drawing/2012/chart" uri="{CE6537A1-D6FC-4f65-9D91-7224C49458BB}"/>
                <c:ext xmlns:c16="http://schemas.microsoft.com/office/drawing/2014/chart" uri="{C3380CC4-5D6E-409C-BE32-E72D297353CC}">
                  <c16:uniqueId val="{00000004-D5E6-4406-B454-39A86E2BFD0E}"/>
                </c:ext>
              </c:extLst>
            </c:dLbl>
            <c:dLbl>
              <c:idx val="10"/>
              <c:delete val="1"/>
              <c:extLst>
                <c:ext xmlns:c15="http://schemas.microsoft.com/office/drawing/2012/chart" uri="{CE6537A1-D6FC-4f65-9D91-7224C49458BB}"/>
                <c:ext xmlns:c16="http://schemas.microsoft.com/office/drawing/2014/chart" uri="{C3380CC4-5D6E-409C-BE32-E72D297353CC}">
                  <c16:uniqueId val="{00000005-D5E6-4406-B454-39A86E2BFD0E}"/>
                </c:ext>
              </c:extLst>
            </c:dLbl>
            <c:dLbl>
              <c:idx val="11"/>
              <c:delete val="1"/>
              <c:extLst>
                <c:ext xmlns:c15="http://schemas.microsoft.com/office/drawing/2012/chart" uri="{CE6537A1-D6FC-4f65-9D91-7224C49458BB}"/>
                <c:ext xmlns:c16="http://schemas.microsoft.com/office/drawing/2014/chart" uri="{C3380CC4-5D6E-409C-BE32-E72D297353CC}">
                  <c16:uniqueId val="{00000006-D5E6-4406-B454-39A86E2BFD0E}"/>
                </c:ext>
              </c:extLst>
            </c:dLbl>
            <c:dLbl>
              <c:idx val="14"/>
              <c:delete val="1"/>
              <c:extLst>
                <c:ext xmlns:c15="http://schemas.microsoft.com/office/drawing/2012/chart" uri="{CE6537A1-D6FC-4f65-9D91-7224C49458BB}"/>
                <c:ext xmlns:c16="http://schemas.microsoft.com/office/drawing/2014/chart" uri="{C3380CC4-5D6E-409C-BE32-E72D297353CC}">
                  <c16:uniqueId val="{00000007-D5E6-4406-B454-39A86E2BFD0E}"/>
                </c:ext>
              </c:extLst>
            </c:dLbl>
            <c:dLbl>
              <c:idx val="15"/>
              <c:delete val="1"/>
              <c:extLst>
                <c:ext xmlns:c15="http://schemas.microsoft.com/office/drawing/2012/chart" uri="{CE6537A1-D6FC-4f65-9D91-7224C49458BB}"/>
                <c:ext xmlns:c16="http://schemas.microsoft.com/office/drawing/2014/chart" uri="{C3380CC4-5D6E-409C-BE32-E72D297353CC}">
                  <c16:uniqueId val="{00000008-D5E6-4406-B454-39A86E2BFD0E}"/>
                </c:ext>
              </c:extLst>
            </c:dLbl>
            <c:dLbl>
              <c:idx val="18"/>
              <c:delete val="1"/>
              <c:extLst>
                <c:ext xmlns:c15="http://schemas.microsoft.com/office/drawing/2012/chart" uri="{CE6537A1-D6FC-4f65-9D91-7224C49458BB}"/>
                <c:ext xmlns:c16="http://schemas.microsoft.com/office/drawing/2014/chart" uri="{C3380CC4-5D6E-409C-BE32-E72D297353CC}">
                  <c16:uniqueId val="{00000009-D5E6-4406-B454-39A86E2BFD0E}"/>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19"/>
                <c:pt idx="0">
                  <c:v>1946</c:v>
                </c:pt>
                <c:pt idx="1">
                  <c:v>1950</c:v>
                </c:pt>
                <c:pt idx="2">
                  <c:v>1954</c:v>
                </c:pt>
                <c:pt idx="3">
                  <c:v>1958</c:v>
                </c:pt>
                <c:pt idx="4">
                  <c:v>1962</c:v>
                </c:pt>
                <c:pt idx="5">
                  <c:v>1966</c:v>
                </c:pt>
                <c:pt idx="6">
                  <c:v>1970</c:v>
                </c:pt>
                <c:pt idx="7">
                  <c:v>1974</c:v>
                </c:pt>
                <c:pt idx="8">
                  <c:v>1978</c:v>
                </c:pt>
                <c:pt idx="9">
                  <c:v>1982</c:v>
                </c:pt>
                <c:pt idx="10">
                  <c:v>1986</c:v>
                </c:pt>
                <c:pt idx="11">
                  <c:v>1990</c:v>
                </c:pt>
                <c:pt idx="12">
                  <c:v>1994</c:v>
                </c:pt>
                <c:pt idx="13">
                  <c:v>1998</c:v>
                </c:pt>
                <c:pt idx="14">
                  <c:v>2002</c:v>
                </c:pt>
                <c:pt idx="15">
                  <c:v>2006</c:v>
                </c:pt>
                <c:pt idx="16">
                  <c:v>2010</c:v>
                </c:pt>
                <c:pt idx="17">
                  <c:v>2014</c:v>
                </c:pt>
                <c:pt idx="18">
                  <c:v>2018</c:v>
                </c:pt>
              </c:numCache>
            </c:numRef>
          </c:cat>
          <c:val>
            <c:numRef>
              <c:f>Sheet1!$B$2:$B$23</c:f>
              <c:numCache>
                <c:formatCode>General</c:formatCode>
                <c:ptCount val="19"/>
                <c:pt idx="0">
                  <c:v>-45</c:v>
                </c:pt>
                <c:pt idx="1">
                  <c:v>-29</c:v>
                </c:pt>
                <c:pt idx="2">
                  <c:v>0</c:v>
                </c:pt>
                <c:pt idx="3">
                  <c:v>0</c:v>
                </c:pt>
                <c:pt idx="4">
                  <c:v>-4</c:v>
                </c:pt>
                <c:pt idx="5">
                  <c:v>-47</c:v>
                </c:pt>
                <c:pt idx="6">
                  <c:v>0</c:v>
                </c:pt>
                <c:pt idx="7">
                  <c:v>0</c:v>
                </c:pt>
                <c:pt idx="8">
                  <c:v>-15</c:v>
                </c:pt>
                <c:pt idx="9">
                  <c:v>0</c:v>
                </c:pt>
                <c:pt idx="10">
                  <c:v>0</c:v>
                </c:pt>
                <c:pt idx="11">
                  <c:v>0</c:v>
                </c:pt>
                <c:pt idx="12">
                  <c:v>-52</c:v>
                </c:pt>
                <c:pt idx="13">
                  <c:v>5</c:v>
                </c:pt>
                <c:pt idx="14">
                  <c:v>0</c:v>
                </c:pt>
                <c:pt idx="15">
                  <c:v>0</c:v>
                </c:pt>
                <c:pt idx="16">
                  <c:v>-63</c:v>
                </c:pt>
                <c:pt idx="17">
                  <c:v>-13</c:v>
                </c:pt>
                <c:pt idx="18">
                  <c:v>0</c:v>
                </c:pt>
              </c:numCache>
            </c:numRef>
          </c:val>
          <c:extLst>
            <c:ext xmlns:c16="http://schemas.microsoft.com/office/drawing/2014/chart" uri="{C3380CC4-5D6E-409C-BE32-E72D297353CC}">
              <c16:uniqueId val="{0000000A-D5E6-4406-B454-39A86E2BFD0E}"/>
            </c:ext>
          </c:extLst>
        </c:ser>
        <c:ser>
          <c:idx val="1"/>
          <c:order val="1"/>
          <c:tx>
            <c:strRef>
              <c:f>Sheet1!$C$1</c:f>
              <c:strCache>
                <c:ptCount val="1"/>
                <c:pt idx="0">
                  <c:v>Republicans</c:v>
                </c:pt>
              </c:strCache>
            </c:strRef>
          </c:tx>
          <c:spPr>
            <a:solidFill>
              <a:srgbClr val="FF573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D5E6-4406-B454-39A86E2BFD0E}"/>
                </c:ext>
              </c:extLst>
            </c:dLbl>
            <c:dLbl>
              <c:idx val="1"/>
              <c:delete val="1"/>
              <c:extLst>
                <c:ext xmlns:c15="http://schemas.microsoft.com/office/drawing/2012/chart" uri="{CE6537A1-D6FC-4f65-9D91-7224C49458BB}"/>
                <c:ext xmlns:c16="http://schemas.microsoft.com/office/drawing/2014/chart" uri="{C3380CC4-5D6E-409C-BE32-E72D297353CC}">
                  <c16:uniqueId val="{0000000C-D5E6-4406-B454-39A86E2BFD0E}"/>
                </c:ext>
              </c:extLst>
            </c:dLbl>
            <c:dLbl>
              <c:idx val="4"/>
              <c:delete val="1"/>
              <c:extLst>
                <c:ext xmlns:c15="http://schemas.microsoft.com/office/drawing/2012/chart" uri="{CE6537A1-D6FC-4f65-9D91-7224C49458BB}"/>
                <c:ext xmlns:c16="http://schemas.microsoft.com/office/drawing/2014/chart" uri="{C3380CC4-5D6E-409C-BE32-E72D297353CC}">
                  <c16:uniqueId val="{0000000D-D5E6-4406-B454-39A86E2BFD0E}"/>
                </c:ext>
              </c:extLst>
            </c:dLbl>
            <c:dLbl>
              <c:idx val="5"/>
              <c:delete val="1"/>
              <c:extLst>
                <c:ext xmlns:c15="http://schemas.microsoft.com/office/drawing/2012/chart" uri="{CE6537A1-D6FC-4f65-9D91-7224C49458BB}"/>
                <c:ext xmlns:c16="http://schemas.microsoft.com/office/drawing/2014/chart" uri="{C3380CC4-5D6E-409C-BE32-E72D297353CC}">
                  <c16:uniqueId val="{0000000E-D5E6-4406-B454-39A86E2BFD0E}"/>
                </c:ext>
              </c:extLst>
            </c:dLbl>
            <c:dLbl>
              <c:idx val="8"/>
              <c:delete val="1"/>
              <c:extLst>
                <c:ext xmlns:c15="http://schemas.microsoft.com/office/drawing/2012/chart" uri="{CE6537A1-D6FC-4f65-9D91-7224C49458BB}"/>
                <c:ext xmlns:c16="http://schemas.microsoft.com/office/drawing/2014/chart" uri="{C3380CC4-5D6E-409C-BE32-E72D297353CC}">
                  <c16:uniqueId val="{0000000F-D5E6-4406-B454-39A86E2BFD0E}"/>
                </c:ext>
              </c:extLst>
            </c:dLbl>
            <c:dLbl>
              <c:idx val="12"/>
              <c:delete val="1"/>
              <c:extLst>
                <c:ext xmlns:c15="http://schemas.microsoft.com/office/drawing/2012/chart" uri="{CE6537A1-D6FC-4f65-9D91-7224C49458BB}"/>
                <c:ext xmlns:c16="http://schemas.microsoft.com/office/drawing/2014/chart" uri="{C3380CC4-5D6E-409C-BE32-E72D297353CC}">
                  <c16:uniqueId val="{00000010-D5E6-4406-B454-39A86E2BFD0E}"/>
                </c:ext>
              </c:extLst>
            </c:dLbl>
            <c:dLbl>
              <c:idx val="13"/>
              <c:delete val="1"/>
              <c:extLst>
                <c:ext xmlns:c15="http://schemas.microsoft.com/office/drawing/2012/chart" uri="{CE6537A1-D6FC-4f65-9D91-7224C49458BB}"/>
                <c:ext xmlns:c16="http://schemas.microsoft.com/office/drawing/2014/chart" uri="{C3380CC4-5D6E-409C-BE32-E72D297353CC}">
                  <c16:uniqueId val="{00000011-D5E6-4406-B454-39A86E2BFD0E}"/>
                </c:ext>
              </c:extLst>
            </c:dLbl>
            <c:dLbl>
              <c:idx val="16"/>
              <c:delete val="1"/>
              <c:extLst>
                <c:ext xmlns:c15="http://schemas.microsoft.com/office/drawing/2012/chart" uri="{CE6537A1-D6FC-4f65-9D91-7224C49458BB}"/>
                <c:ext xmlns:c16="http://schemas.microsoft.com/office/drawing/2014/chart" uri="{C3380CC4-5D6E-409C-BE32-E72D297353CC}">
                  <c16:uniqueId val="{00000012-D5E6-4406-B454-39A86E2BFD0E}"/>
                </c:ext>
              </c:extLst>
            </c:dLbl>
            <c:dLbl>
              <c:idx val="17"/>
              <c:delete val="1"/>
              <c:extLst>
                <c:ext xmlns:c15="http://schemas.microsoft.com/office/drawing/2012/chart" uri="{CE6537A1-D6FC-4f65-9D91-7224C49458BB}"/>
                <c:ext xmlns:c16="http://schemas.microsoft.com/office/drawing/2014/chart" uri="{C3380CC4-5D6E-409C-BE32-E72D297353CC}">
                  <c16:uniqueId val="{00000013-D5E6-4406-B454-39A86E2BFD0E}"/>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19"/>
                <c:pt idx="0">
                  <c:v>1946</c:v>
                </c:pt>
                <c:pt idx="1">
                  <c:v>1950</c:v>
                </c:pt>
                <c:pt idx="2">
                  <c:v>1954</c:v>
                </c:pt>
                <c:pt idx="3">
                  <c:v>1958</c:v>
                </c:pt>
                <c:pt idx="4">
                  <c:v>1962</c:v>
                </c:pt>
                <c:pt idx="5">
                  <c:v>1966</c:v>
                </c:pt>
                <c:pt idx="6">
                  <c:v>1970</c:v>
                </c:pt>
                <c:pt idx="7">
                  <c:v>1974</c:v>
                </c:pt>
                <c:pt idx="8">
                  <c:v>1978</c:v>
                </c:pt>
                <c:pt idx="9">
                  <c:v>1982</c:v>
                </c:pt>
                <c:pt idx="10">
                  <c:v>1986</c:v>
                </c:pt>
                <c:pt idx="11">
                  <c:v>1990</c:v>
                </c:pt>
                <c:pt idx="12">
                  <c:v>1994</c:v>
                </c:pt>
                <c:pt idx="13">
                  <c:v>1998</c:v>
                </c:pt>
                <c:pt idx="14">
                  <c:v>2002</c:v>
                </c:pt>
                <c:pt idx="15">
                  <c:v>2006</c:v>
                </c:pt>
                <c:pt idx="16">
                  <c:v>2010</c:v>
                </c:pt>
                <c:pt idx="17">
                  <c:v>2014</c:v>
                </c:pt>
                <c:pt idx="18">
                  <c:v>2018</c:v>
                </c:pt>
              </c:numCache>
            </c:numRef>
          </c:cat>
          <c:val>
            <c:numRef>
              <c:f>Sheet1!$C$2:$C$23</c:f>
              <c:numCache>
                <c:formatCode>General</c:formatCode>
                <c:ptCount val="19"/>
                <c:pt idx="0">
                  <c:v>0</c:v>
                </c:pt>
                <c:pt idx="1">
                  <c:v>0</c:v>
                </c:pt>
                <c:pt idx="2">
                  <c:v>-18</c:v>
                </c:pt>
                <c:pt idx="3">
                  <c:v>-48</c:v>
                </c:pt>
                <c:pt idx="4">
                  <c:v>0</c:v>
                </c:pt>
                <c:pt idx="5">
                  <c:v>0</c:v>
                </c:pt>
                <c:pt idx="6">
                  <c:v>-12</c:v>
                </c:pt>
                <c:pt idx="7">
                  <c:v>-48</c:v>
                </c:pt>
                <c:pt idx="8">
                  <c:v>0</c:v>
                </c:pt>
                <c:pt idx="9">
                  <c:v>-26</c:v>
                </c:pt>
                <c:pt idx="10">
                  <c:v>-5</c:v>
                </c:pt>
                <c:pt idx="11">
                  <c:v>-8</c:v>
                </c:pt>
                <c:pt idx="12">
                  <c:v>0</c:v>
                </c:pt>
                <c:pt idx="13">
                  <c:v>0</c:v>
                </c:pt>
                <c:pt idx="14">
                  <c:v>8</c:v>
                </c:pt>
                <c:pt idx="15">
                  <c:v>-30</c:v>
                </c:pt>
                <c:pt idx="16">
                  <c:v>0</c:v>
                </c:pt>
                <c:pt idx="17">
                  <c:v>0</c:v>
                </c:pt>
                <c:pt idx="18">
                  <c:v>-40</c:v>
                </c:pt>
              </c:numCache>
            </c:numRef>
          </c:val>
          <c:extLst>
            <c:ext xmlns:c16="http://schemas.microsoft.com/office/drawing/2014/chart" uri="{C3380CC4-5D6E-409C-BE32-E72D297353CC}">
              <c16:uniqueId val="{00000014-D5E6-4406-B454-39A86E2BFD0E}"/>
            </c:ext>
          </c:extLst>
        </c:ser>
        <c:dLbls>
          <c:showLegendKey val="0"/>
          <c:showVal val="0"/>
          <c:showCatName val="0"/>
          <c:showSerName val="0"/>
          <c:showPercent val="0"/>
          <c:showBubbleSize val="0"/>
        </c:dLbls>
        <c:gapWidth val="150"/>
        <c:overlap val="100"/>
        <c:axId val="2117478400"/>
        <c:axId val="2117481936"/>
      </c:barChart>
      <c:catAx>
        <c:axId val="2117478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481936"/>
        <c:crosses val="autoZero"/>
        <c:auto val="1"/>
        <c:lblAlgn val="ctr"/>
        <c:lblOffset val="250"/>
        <c:noMultiLvlLbl val="0"/>
      </c:catAx>
      <c:valAx>
        <c:axId val="2117481936"/>
        <c:scaling>
          <c:orientation val="minMax"/>
          <c:max val="10"/>
          <c:min val="-80"/>
        </c:scaling>
        <c:delete val="1"/>
        <c:axPos val="l"/>
        <c:numFmt formatCode="General" sourceLinked="1"/>
        <c:majorTickMark val="out"/>
        <c:minorTickMark val="none"/>
        <c:tickLblPos val="nextTo"/>
        <c:crossAx val="2117478400"/>
        <c:crosses val="autoZero"/>
        <c:crossBetween val="between"/>
      </c:valAx>
      <c:spPr>
        <a:noFill/>
        <a:ln>
          <a:noFill/>
        </a:ln>
        <a:effectLst/>
      </c:spPr>
    </c:plotArea>
    <c:legend>
      <c:legendPos val="t"/>
      <c:layout>
        <c:manualLayout>
          <c:xMode val="edge"/>
          <c:yMode val="edge"/>
          <c:x val="1.13513400914976E-3"/>
          <c:y val="4.23011844331641E-2"/>
          <c:w val="0.26485399910596802"/>
          <c:h val="0.120299128218109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Democrats</c:v>
                </c:pt>
              </c:strCache>
            </c:strRef>
          </c:tx>
          <c:spPr>
            <a:solidFill>
              <a:srgbClr val="0080E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0B7-43C7-A2E5-E104C8C49E41}"/>
                </c:ext>
              </c:extLst>
            </c:dLbl>
            <c:dLbl>
              <c:idx val="3"/>
              <c:delete val="1"/>
              <c:extLst>
                <c:ext xmlns:c15="http://schemas.microsoft.com/office/drawing/2012/chart" uri="{CE6537A1-D6FC-4f65-9D91-7224C49458BB}"/>
                <c:ext xmlns:c16="http://schemas.microsoft.com/office/drawing/2014/chart" uri="{C3380CC4-5D6E-409C-BE32-E72D297353CC}">
                  <c16:uniqueId val="{00000001-00B7-43C7-A2E5-E104C8C49E41}"/>
                </c:ext>
              </c:extLst>
            </c:dLbl>
            <c:dLbl>
              <c:idx val="6"/>
              <c:delete val="1"/>
              <c:extLst>
                <c:ext xmlns:c15="http://schemas.microsoft.com/office/drawing/2012/chart" uri="{CE6537A1-D6FC-4f65-9D91-7224C49458BB}"/>
                <c:ext xmlns:c16="http://schemas.microsoft.com/office/drawing/2014/chart" uri="{C3380CC4-5D6E-409C-BE32-E72D297353CC}">
                  <c16:uniqueId val="{00000002-00B7-43C7-A2E5-E104C8C49E41}"/>
                </c:ext>
              </c:extLst>
            </c:dLbl>
            <c:dLbl>
              <c:idx val="7"/>
              <c:delete val="1"/>
              <c:extLst>
                <c:ext xmlns:c15="http://schemas.microsoft.com/office/drawing/2012/chart" uri="{CE6537A1-D6FC-4f65-9D91-7224C49458BB}"/>
                <c:ext xmlns:c16="http://schemas.microsoft.com/office/drawing/2014/chart" uri="{C3380CC4-5D6E-409C-BE32-E72D297353CC}">
                  <c16:uniqueId val="{00000003-00B7-43C7-A2E5-E104C8C49E41}"/>
                </c:ext>
              </c:extLst>
            </c:dLbl>
            <c:dLbl>
              <c:idx val="9"/>
              <c:delete val="1"/>
              <c:extLst>
                <c:ext xmlns:c15="http://schemas.microsoft.com/office/drawing/2012/chart" uri="{CE6537A1-D6FC-4f65-9D91-7224C49458BB}"/>
                <c:ext xmlns:c16="http://schemas.microsoft.com/office/drawing/2014/chart" uri="{C3380CC4-5D6E-409C-BE32-E72D297353CC}">
                  <c16:uniqueId val="{00000004-00B7-43C7-A2E5-E104C8C49E41}"/>
                </c:ext>
              </c:extLst>
            </c:dLbl>
            <c:dLbl>
              <c:idx val="10"/>
              <c:delete val="1"/>
              <c:extLst>
                <c:ext xmlns:c15="http://schemas.microsoft.com/office/drawing/2012/chart" uri="{CE6537A1-D6FC-4f65-9D91-7224C49458BB}"/>
                <c:ext xmlns:c16="http://schemas.microsoft.com/office/drawing/2014/chart" uri="{C3380CC4-5D6E-409C-BE32-E72D297353CC}">
                  <c16:uniqueId val="{00000005-00B7-43C7-A2E5-E104C8C49E41}"/>
                </c:ext>
              </c:extLst>
            </c:dLbl>
            <c:dLbl>
              <c:idx val="11"/>
              <c:delete val="1"/>
              <c:extLst>
                <c:ext xmlns:c15="http://schemas.microsoft.com/office/drawing/2012/chart" uri="{CE6537A1-D6FC-4f65-9D91-7224C49458BB}"/>
                <c:ext xmlns:c16="http://schemas.microsoft.com/office/drawing/2014/chart" uri="{C3380CC4-5D6E-409C-BE32-E72D297353CC}">
                  <c16:uniqueId val="{00000006-00B7-43C7-A2E5-E104C8C49E41}"/>
                </c:ext>
              </c:extLst>
            </c:dLbl>
            <c:dLbl>
              <c:idx val="13"/>
              <c:delete val="1"/>
              <c:extLst>
                <c:ext xmlns:c15="http://schemas.microsoft.com/office/drawing/2012/chart" uri="{CE6537A1-D6FC-4f65-9D91-7224C49458BB}"/>
                <c:ext xmlns:c16="http://schemas.microsoft.com/office/drawing/2014/chart" uri="{C3380CC4-5D6E-409C-BE32-E72D297353CC}">
                  <c16:uniqueId val="{00000007-00B7-43C7-A2E5-E104C8C49E41}"/>
                </c:ext>
              </c:extLst>
            </c:dLbl>
            <c:dLbl>
              <c:idx val="14"/>
              <c:delete val="1"/>
              <c:extLst>
                <c:ext xmlns:c15="http://schemas.microsoft.com/office/drawing/2012/chart" uri="{CE6537A1-D6FC-4f65-9D91-7224C49458BB}"/>
                <c:ext xmlns:c16="http://schemas.microsoft.com/office/drawing/2014/chart" uri="{C3380CC4-5D6E-409C-BE32-E72D297353CC}">
                  <c16:uniqueId val="{00000008-00B7-43C7-A2E5-E104C8C49E41}"/>
                </c:ext>
              </c:extLst>
            </c:dLbl>
            <c:dLbl>
              <c:idx val="15"/>
              <c:delete val="1"/>
              <c:extLst>
                <c:ext xmlns:c15="http://schemas.microsoft.com/office/drawing/2012/chart" uri="{CE6537A1-D6FC-4f65-9D91-7224C49458BB}"/>
                <c:ext xmlns:c16="http://schemas.microsoft.com/office/drawing/2014/chart" uri="{C3380CC4-5D6E-409C-BE32-E72D297353CC}">
                  <c16:uniqueId val="{00000009-00B7-43C7-A2E5-E104C8C49E41}"/>
                </c:ext>
              </c:extLst>
            </c:dLbl>
            <c:dLbl>
              <c:idx val="18"/>
              <c:delete val="1"/>
              <c:extLst>
                <c:ext xmlns:c15="http://schemas.microsoft.com/office/drawing/2012/chart" uri="{CE6537A1-D6FC-4f65-9D91-7224C49458BB}"/>
                <c:ext xmlns:c16="http://schemas.microsoft.com/office/drawing/2014/chart" uri="{C3380CC4-5D6E-409C-BE32-E72D297353CC}">
                  <c16:uniqueId val="{0000000A-00B7-43C7-A2E5-E104C8C49E41}"/>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19"/>
                <c:pt idx="0">
                  <c:v>1946</c:v>
                </c:pt>
                <c:pt idx="1">
                  <c:v>1950</c:v>
                </c:pt>
                <c:pt idx="2">
                  <c:v>1954</c:v>
                </c:pt>
                <c:pt idx="3">
                  <c:v>1958</c:v>
                </c:pt>
                <c:pt idx="4">
                  <c:v>1962</c:v>
                </c:pt>
                <c:pt idx="5">
                  <c:v>1966</c:v>
                </c:pt>
                <c:pt idx="6">
                  <c:v>1970</c:v>
                </c:pt>
                <c:pt idx="7">
                  <c:v>1974</c:v>
                </c:pt>
                <c:pt idx="8">
                  <c:v>1978</c:v>
                </c:pt>
                <c:pt idx="9">
                  <c:v>1982</c:v>
                </c:pt>
                <c:pt idx="10">
                  <c:v>1986</c:v>
                </c:pt>
                <c:pt idx="11">
                  <c:v>1990</c:v>
                </c:pt>
                <c:pt idx="12">
                  <c:v>1994</c:v>
                </c:pt>
                <c:pt idx="13">
                  <c:v>1998</c:v>
                </c:pt>
                <c:pt idx="14">
                  <c:v>2002</c:v>
                </c:pt>
                <c:pt idx="15">
                  <c:v>2006</c:v>
                </c:pt>
                <c:pt idx="16">
                  <c:v>2010</c:v>
                </c:pt>
                <c:pt idx="17">
                  <c:v>2014</c:v>
                </c:pt>
                <c:pt idx="18">
                  <c:v>2018</c:v>
                </c:pt>
              </c:numCache>
            </c:numRef>
          </c:cat>
          <c:val>
            <c:numRef>
              <c:f>Sheet1!$B$2:$B$23</c:f>
              <c:numCache>
                <c:formatCode>General</c:formatCode>
                <c:ptCount val="19"/>
                <c:pt idx="0">
                  <c:v>-12</c:v>
                </c:pt>
                <c:pt idx="1">
                  <c:v>-6</c:v>
                </c:pt>
                <c:pt idx="2">
                  <c:v>0</c:v>
                </c:pt>
                <c:pt idx="3">
                  <c:v>0</c:v>
                </c:pt>
                <c:pt idx="4">
                  <c:v>3</c:v>
                </c:pt>
                <c:pt idx="5">
                  <c:v>-4</c:v>
                </c:pt>
                <c:pt idx="6">
                  <c:v>0</c:v>
                </c:pt>
                <c:pt idx="7">
                  <c:v>0</c:v>
                </c:pt>
                <c:pt idx="8">
                  <c:v>-3</c:v>
                </c:pt>
                <c:pt idx="9">
                  <c:v>0</c:v>
                </c:pt>
                <c:pt idx="10">
                  <c:v>0</c:v>
                </c:pt>
                <c:pt idx="11">
                  <c:v>0</c:v>
                </c:pt>
                <c:pt idx="12">
                  <c:v>-8</c:v>
                </c:pt>
                <c:pt idx="13">
                  <c:v>0</c:v>
                </c:pt>
                <c:pt idx="14">
                  <c:v>0</c:v>
                </c:pt>
                <c:pt idx="15">
                  <c:v>0</c:v>
                </c:pt>
                <c:pt idx="16">
                  <c:v>-6</c:v>
                </c:pt>
                <c:pt idx="17">
                  <c:v>-9</c:v>
                </c:pt>
                <c:pt idx="18">
                  <c:v>0</c:v>
                </c:pt>
              </c:numCache>
            </c:numRef>
          </c:val>
          <c:extLst>
            <c:ext xmlns:c16="http://schemas.microsoft.com/office/drawing/2014/chart" uri="{C3380CC4-5D6E-409C-BE32-E72D297353CC}">
              <c16:uniqueId val="{0000000B-00B7-43C7-A2E5-E104C8C49E41}"/>
            </c:ext>
          </c:extLst>
        </c:ser>
        <c:ser>
          <c:idx val="1"/>
          <c:order val="1"/>
          <c:tx>
            <c:strRef>
              <c:f>Sheet1!$C$1</c:f>
              <c:strCache>
                <c:ptCount val="1"/>
                <c:pt idx="0">
                  <c:v>Republicans</c:v>
                </c:pt>
              </c:strCache>
            </c:strRef>
          </c:tx>
          <c:spPr>
            <a:solidFill>
              <a:srgbClr val="FF573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00B7-43C7-A2E5-E104C8C49E41}"/>
                </c:ext>
              </c:extLst>
            </c:dLbl>
            <c:dLbl>
              <c:idx val="1"/>
              <c:delete val="1"/>
              <c:extLst>
                <c:ext xmlns:c15="http://schemas.microsoft.com/office/drawing/2012/chart" uri="{CE6537A1-D6FC-4f65-9D91-7224C49458BB}"/>
                <c:ext xmlns:c16="http://schemas.microsoft.com/office/drawing/2014/chart" uri="{C3380CC4-5D6E-409C-BE32-E72D297353CC}">
                  <c16:uniqueId val="{0000000D-00B7-43C7-A2E5-E104C8C49E41}"/>
                </c:ext>
              </c:extLst>
            </c:dLbl>
            <c:dLbl>
              <c:idx val="4"/>
              <c:delete val="1"/>
              <c:extLst>
                <c:ext xmlns:c15="http://schemas.microsoft.com/office/drawing/2012/chart" uri="{CE6537A1-D6FC-4f65-9D91-7224C49458BB}"/>
                <c:ext xmlns:c16="http://schemas.microsoft.com/office/drawing/2014/chart" uri="{C3380CC4-5D6E-409C-BE32-E72D297353CC}">
                  <c16:uniqueId val="{0000000E-00B7-43C7-A2E5-E104C8C49E41}"/>
                </c:ext>
              </c:extLst>
            </c:dLbl>
            <c:dLbl>
              <c:idx val="5"/>
              <c:delete val="1"/>
              <c:extLst>
                <c:ext xmlns:c15="http://schemas.microsoft.com/office/drawing/2012/chart" uri="{CE6537A1-D6FC-4f65-9D91-7224C49458BB}"/>
                <c:ext xmlns:c16="http://schemas.microsoft.com/office/drawing/2014/chart" uri="{C3380CC4-5D6E-409C-BE32-E72D297353CC}">
                  <c16:uniqueId val="{0000000F-00B7-43C7-A2E5-E104C8C49E41}"/>
                </c:ext>
              </c:extLst>
            </c:dLbl>
            <c:dLbl>
              <c:idx val="8"/>
              <c:delete val="1"/>
              <c:extLst>
                <c:ext xmlns:c15="http://schemas.microsoft.com/office/drawing/2012/chart" uri="{CE6537A1-D6FC-4f65-9D91-7224C49458BB}"/>
                <c:ext xmlns:c16="http://schemas.microsoft.com/office/drawing/2014/chart" uri="{C3380CC4-5D6E-409C-BE32-E72D297353CC}">
                  <c16:uniqueId val="{00000010-00B7-43C7-A2E5-E104C8C49E41}"/>
                </c:ext>
              </c:extLst>
            </c:dLbl>
            <c:dLbl>
              <c:idx val="12"/>
              <c:delete val="1"/>
              <c:extLst>
                <c:ext xmlns:c15="http://schemas.microsoft.com/office/drawing/2012/chart" uri="{CE6537A1-D6FC-4f65-9D91-7224C49458BB}"/>
                <c:ext xmlns:c16="http://schemas.microsoft.com/office/drawing/2014/chart" uri="{C3380CC4-5D6E-409C-BE32-E72D297353CC}">
                  <c16:uniqueId val="{00000011-00B7-43C7-A2E5-E104C8C49E41}"/>
                </c:ext>
              </c:extLst>
            </c:dLbl>
            <c:dLbl>
              <c:idx val="13"/>
              <c:delete val="1"/>
              <c:extLst>
                <c:ext xmlns:c15="http://schemas.microsoft.com/office/drawing/2012/chart" uri="{CE6537A1-D6FC-4f65-9D91-7224C49458BB}"/>
                <c:ext xmlns:c16="http://schemas.microsoft.com/office/drawing/2014/chart" uri="{C3380CC4-5D6E-409C-BE32-E72D297353CC}">
                  <c16:uniqueId val="{00000012-00B7-43C7-A2E5-E104C8C49E41}"/>
                </c:ext>
              </c:extLst>
            </c:dLbl>
            <c:dLbl>
              <c:idx val="16"/>
              <c:delete val="1"/>
              <c:extLst>
                <c:ext xmlns:c15="http://schemas.microsoft.com/office/drawing/2012/chart" uri="{CE6537A1-D6FC-4f65-9D91-7224C49458BB}"/>
                <c:ext xmlns:c16="http://schemas.microsoft.com/office/drawing/2014/chart" uri="{C3380CC4-5D6E-409C-BE32-E72D297353CC}">
                  <c16:uniqueId val="{00000013-00B7-43C7-A2E5-E104C8C49E41}"/>
                </c:ext>
              </c:extLst>
            </c:dLbl>
            <c:dLbl>
              <c:idx val="17"/>
              <c:delete val="1"/>
              <c:extLst>
                <c:ext xmlns:c15="http://schemas.microsoft.com/office/drawing/2012/chart" uri="{CE6537A1-D6FC-4f65-9D91-7224C49458BB}"/>
                <c:ext xmlns:c16="http://schemas.microsoft.com/office/drawing/2014/chart" uri="{C3380CC4-5D6E-409C-BE32-E72D297353CC}">
                  <c16:uniqueId val="{00000014-00B7-43C7-A2E5-E104C8C49E41}"/>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19"/>
                <c:pt idx="0">
                  <c:v>1946</c:v>
                </c:pt>
                <c:pt idx="1">
                  <c:v>1950</c:v>
                </c:pt>
                <c:pt idx="2">
                  <c:v>1954</c:v>
                </c:pt>
                <c:pt idx="3">
                  <c:v>1958</c:v>
                </c:pt>
                <c:pt idx="4">
                  <c:v>1962</c:v>
                </c:pt>
                <c:pt idx="5">
                  <c:v>1966</c:v>
                </c:pt>
                <c:pt idx="6">
                  <c:v>1970</c:v>
                </c:pt>
                <c:pt idx="7">
                  <c:v>1974</c:v>
                </c:pt>
                <c:pt idx="8">
                  <c:v>1978</c:v>
                </c:pt>
                <c:pt idx="9">
                  <c:v>1982</c:v>
                </c:pt>
                <c:pt idx="10">
                  <c:v>1986</c:v>
                </c:pt>
                <c:pt idx="11">
                  <c:v>1990</c:v>
                </c:pt>
                <c:pt idx="12">
                  <c:v>1994</c:v>
                </c:pt>
                <c:pt idx="13">
                  <c:v>1998</c:v>
                </c:pt>
                <c:pt idx="14">
                  <c:v>2002</c:v>
                </c:pt>
                <c:pt idx="15">
                  <c:v>2006</c:v>
                </c:pt>
                <c:pt idx="16">
                  <c:v>2010</c:v>
                </c:pt>
                <c:pt idx="17">
                  <c:v>2014</c:v>
                </c:pt>
                <c:pt idx="18">
                  <c:v>2018</c:v>
                </c:pt>
              </c:numCache>
            </c:numRef>
          </c:cat>
          <c:val>
            <c:numRef>
              <c:f>Sheet1!$C$2:$C$23</c:f>
              <c:numCache>
                <c:formatCode>General</c:formatCode>
                <c:ptCount val="19"/>
                <c:pt idx="0">
                  <c:v>0</c:v>
                </c:pt>
                <c:pt idx="1">
                  <c:v>0</c:v>
                </c:pt>
                <c:pt idx="2">
                  <c:v>-1</c:v>
                </c:pt>
                <c:pt idx="3">
                  <c:v>-13</c:v>
                </c:pt>
                <c:pt idx="4">
                  <c:v>0</c:v>
                </c:pt>
                <c:pt idx="5">
                  <c:v>0</c:v>
                </c:pt>
                <c:pt idx="6">
                  <c:v>2</c:v>
                </c:pt>
                <c:pt idx="7">
                  <c:v>-5</c:v>
                </c:pt>
                <c:pt idx="8">
                  <c:v>0</c:v>
                </c:pt>
                <c:pt idx="9">
                  <c:v>1</c:v>
                </c:pt>
                <c:pt idx="10">
                  <c:v>-8</c:v>
                </c:pt>
                <c:pt idx="11">
                  <c:v>-1</c:v>
                </c:pt>
                <c:pt idx="12">
                  <c:v>0</c:v>
                </c:pt>
                <c:pt idx="13">
                  <c:v>0</c:v>
                </c:pt>
                <c:pt idx="14">
                  <c:v>2</c:v>
                </c:pt>
                <c:pt idx="15">
                  <c:v>-6</c:v>
                </c:pt>
                <c:pt idx="16">
                  <c:v>0</c:v>
                </c:pt>
                <c:pt idx="17">
                  <c:v>0</c:v>
                </c:pt>
                <c:pt idx="18">
                  <c:v>2</c:v>
                </c:pt>
              </c:numCache>
            </c:numRef>
          </c:val>
          <c:extLst>
            <c:ext xmlns:c16="http://schemas.microsoft.com/office/drawing/2014/chart" uri="{C3380CC4-5D6E-409C-BE32-E72D297353CC}">
              <c16:uniqueId val="{00000015-00B7-43C7-A2E5-E104C8C49E41}"/>
            </c:ext>
          </c:extLst>
        </c:ser>
        <c:dLbls>
          <c:showLegendKey val="0"/>
          <c:showVal val="0"/>
          <c:showCatName val="0"/>
          <c:showSerName val="0"/>
          <c:showPercent val="0"/>
          <c:showBubbleSize val="0"/>
        </c:dLbls>
        <c:gapWidth val="150"/>
        <c:overlap val="100"/>
        <c:axId val="2095224336"/>
        <c:axId val="2095220864"/>
      </c:barChart>
      <c:catAx>
        <c:axId val="20952243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220864"/>
        <c:crosses val="autoZero"/>
        <c:auto val="1"/>
        <c:lblAlgn val="ctr"/>
        <c:lblOffset val="250"/>
        <c:noMultiLvlLbl val="0"/>
      </c:catAx>
      <c:valAx>
        <c:axId val="2095220864"/>
        <c:scaling>
          <c:orientation val="minMax"/>
          <c:min val="-16"/>
        </c:scaling>
        <c:delete val="1"/>
        <c:axPos val="l"/>
        <c:numFmt formatCode="General" sourceLinked="1"/>
        <c:majorTickMark val="out"/>
        <c:minorTickMark val="none"/>
        <c:tickLblPos val="nextTo"/>
        <c:crossAx val="2095224336"/>
        <c:crosses val="autoZero"/>
        <c:crossBetween val="between"/>
      </c:valAx>
      <c:spPr>
        <a:noFill/>
        <a:ln>
          <a:noFill/>
        </a:ln>
        <a:effectLst/>
      </c:spPr>
    </c:plotArea>
    <c:legend>
      <c:legendPos val="t"/>
      <c:layout>
        <c:manualLayout>
          <c:xMode val="edge"/>
          <c:yMode val="edge"/>
          <c:x val="1.13513400914976E-3"/>
          <c:y val="4.23011844331641E-2"/>
          <c:w val="0.26485399910596802"/>
          <c:h val="0.120299128218109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C8BFA-3FAC-4E49-9D18-F6CA2EE158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E29590-4168-41F4-9277-355DECD800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375829-B215-432B-9F98-D541762BDC07}" type="datetimeFigureOut">
              <a:rPr lang="en-US" smtClean="0"/>
              <a:t>2/21/2022</a:t>
            </a:fld>
            <a:endParaRPr lang="en-US"/>
          </a:p>
        </p:txBody>
      </p:sp>
      <p:sp>
        <p:nvSpPr>
          <p:cNvPr id="4" name="Footer Placeholder 3">
            <a:extLst>
              <a:ext uri="{FF2B5EF4-FFF2-40B4-BE49-F238E27FC236}">
                <a16:creationId xmlns:a16="http://schemas.microsoft.com/office/drawing/2014/main" id="{458D651D-0E73-4C34-A793-3F971E0C09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1473DD-05D8-4110-B41B-6773609299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B55D8D-49B4-4739-B0C9-BAC720E2EA5C}" type="slidenum">
              <a:rPr lang="en-US" smtClean="0"/>
              <a:t>‹#›</a:t>
            </a:fld>
            <a:endParaRPr lang="en-US"/>
          </a:p>
        </p:txBody>
      </p:sp>
    </p:spTree>
    <p:extLst>
      <p:ext uri="{BB962C8B-B14F-4D97-AF65-F5344CB8AC3E}">
        <p14:creationId xmlns:p14="http://schemas.microsoft.com/office/powerpoint/2010/main" val="4218466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6486" y="1143000"/>
            <a:ext cx="5484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1"/>
        <p:cNvGrpSpPr/>
        <p:nvPr/>
      </p:nvGrpSpPr>
      <p:grpSpPr>
        <a:xfrm>
          <a:off x="0" y="0"/>
          <a:ext cx="0" cy="0"/>
          <a:chOff x="0" y="0"/>
          <a:chExt cx="0" cy="0"/>
        </a:xfrm>
      </p:grpSpPr>
      <p:sp>
        <p:nvSpPr>
          <p:cNvPr id="3742" name="Google Shape;3742;g754caf9e7a_0_1356: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3" name="Google Shape;3743;g754caf9e7a_0_13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4" name="Google Shape;3744;g754caf9e7a_0_13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86736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1185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p3: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741" name="Google Shape;27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644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p:cNvGrpSpPr/>
        <p:nvPr/>
      </p:nvGrpSpPr>
      <p:grpSpPr>
        <a:xfrm>
          <a:off x="0" y="0"/>
          <a:ext cx="0" cy="0"/>
          <a:chOff x="0" y="0"/>
          <a:chExt cx="0" cy="0"/>
        </a:xfrm>
      </p:grpSpPr>
      <p:sp>
        <p:nvSpPr>
          <p:cNvPr id="3109" name="Google Shape;310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0" name="Google Shape;311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3778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96320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6320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5840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6926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810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0148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2"/>
        <p:cNvGrpSpPr/>
        <p:nvPr/>
      </p:nvGrpSpPr>
      <p:grpSpPr>
        <a:xfrm>
          <a:off x="0" y="0"/>
          <a:ext cx="0" cy="0"/>
          <a:chOff x="0" y="0"/>
          <a:chExt cx="0" cy="0"/>
        </a:xfrm>
      </p:grpSpPr>
      <p:sp>
        <p:nvSpPr>
          <p:cNvPr id="4333" name="Google Shape;4333;g754caf9e7a_0_1741:notes"/>
          <p:cNvSpPr>
            <a:spLocks noGrp="1" noRot="1" noChangeAspect="1"/>
          </p:cNvSpPr>
          <p:nvPr>
            <p:ph type="sldImg" idx="2"/>
          </p:nvPr>
        </p:nvSpPr>
        <p:spPr>
          <a:xfrm>
            <a:off x="685800" y="1143000"/>
            <a:ext cx="5484813"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4" name="Google Shape;4334;g754caf9e7a_0_1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5" name="Google Shape;4335;g754caf9e7a_0_17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368448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_1">
  <p:cSld name="Cover Slide_1">
    <p:spTree>
      <p:nvGrpSpPr>
        <p:cNvPr id="1" name="Shape 14"/>
        <p:cNvGrpSpPr/>
        <p:nvPr/>
      </p:nvGrpSpPr>
      <p:grpSpPr>
        <a:xfrm>
          <a:off x="0" y="0"/>
          <a:ext cx="0" cy="0"/>
          <a:chOff x="0" y="0"/>
          <a:chExt cx="0" cy="0"/>
        </a:xfrm>
      </p:grpSpPr>
      <p:sp>
        <p:nvSpPr>
          <p:cNvPr id="15" name="Google Shape;15;p2"/>
          <p:cNvSpPr/>
          <p:nvPr/>
        </p:nvSpPr>
        <p:spPr>
          <a:xfrm>
            <a:off x="0" y="0"/>
            <a:ext cx="8094300" cy="3429300"/>
          </a:xfrm>
          <a:prstGeom prst="rect">
            <a:avLst/>
          </a:prstGeom>
          <a:solidFill>
            <a:schemeClr val="accent1"/>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a:off x="0" y="3429000"/>
            <a:ext cx="8094300" cy="1143300"/>
          </a:xfrm>
          <a:prstGeom prst="rect">
            <a:avLst/>
          </a:pr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Arial"/>
              <a:ea typeface="Arial"/>
              <a:cs typeface="Arial"/>
              <a:sym typeface="Arial"/>
            </a:endParaRPr>
          </a:p>
        </p:txBody>
      </p:sp>
      <p:sp>
        <p:nvSpPr>
          <p:cNvPr id="17" name="Google Shape;17;p2"/>
          <p:cNvSpPr/>
          <p:nvPr/>
        </p:nvSpPr>
        <p:spPr>
          <a:xfrm>
            <a:off x="8094224" y="0"/>
            <a:ext cx="4094700" cy="3429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9" name="Google Shape;19;p2"/>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grpSp>
        <p:nvGrpSpPr>
          <p:cNvPr id="21" name="Google Shape;21;p2"/>
          <p:cNvGrpSpPr/>
          <p:nvPr/>
        </p:nvGrpSpPr>
        <p:grpSpPr>
          <a:xfrm>
            <a:off x="460302" y="5802748"/>
            <a:ext cx="1219953" cy="636471"/>
            <a:chOff x="984728" y="5791200"/>
            <a:chExt cx="1213642" cy="844014"/>
          </a:xfrm>
        </p:grpSpPr>
        <p:grpSp>
          <p:nvGrpSpPr>
            <p:cNvPr id="22" name="Google Shape;22;p2"/>
            <p:cNvGrpSpPr/>
            <p:nvPr/>
          </p:nvGrpSpPr>
          <p:grpSpPr>
            <a:xfrm>
              <a:off x="1752600" y="5791200"/>
              <a:ext cx="445770" cy="381000"/>
              <a:chOff x="1905000" y="5715000"/>
              <a:chExt cx="445770" cy="381000"/>
            </a:xfrm>
          </p:grpSpPr>
          <p:sp>
            <p:nvSpPr>
              <p:cNvPr id="23" name="Google Shape;23;p2"/>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 name="Google Shape;24;p2"/>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 name="Google Shape;25;p2"/>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6" name="Google Shape;26;p2"/>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 name="Google Shape;27;p2"/>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 name="Google Shape;28;p2"/>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9" name="Google Shape;29;p2"/>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0" name="Google Shape;30;p2"/>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 name="Google Shape;31;p2"/>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 name="Google Shape;32;p2"/>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3" name="Google Shape;33;p2"/>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 name="Google Shape;34;p2"/>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 name="Google Shape;35;p2"/>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 name="Google Shape;36;p2"/>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7" name="Google Shape;37;p2"/>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 name="Google Shape;38;p2"/>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 name="Google Shape;39;p2"/>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0" name="Google Shape;40;p2"/>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 name="Google Shape;41;p2"/>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 name="Google Shape;42;p2"/>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 name="Google Shape;43;p2"/>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4" name="Google Shape;44;p2"/>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 name="Google Shape;45;p2"/>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 name="Google Shape;46;p2"/>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47" name="Google Shape;47;p2"/>
            <p:cNvGrpSpPr/>
            <p:nvPr/>
          </p:nvGrpSpPr>
          <p:grpSpPr>
            <a:xfrm>
              <a:off x="984728" y="6172200"/>
              <a:ext cx="914400" cy="463014"/>
              <a:chOff x="984728" y="6172200"/>
              <a:chExt cx="914400" cy="463014"/>
            </a:xfrm>
          </p:grpSpPr>
          <p:sp>
            <p:nvSpPr>
              <p:cNvPr id="48" name="Google Shape;48;p2"/>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 name="Google Shape;49;p2"/>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pic>
        <p:nvPicPr>
          <p:cNvPr id="50" name="Google Shape;50;p2"/>
          <p:cNvPicPr preferRelativeResize="0"/>
          <p:nvPr/>
        </p:nvPicPr>
        <p:blipFill rotWithShape="1">
          <a:blip r:embed="rId2">
            <a:alphaModFix/>
          </a:blip>
          <a:srcRect b="21856"/>
          <a:stretch/>
        </p:blipFill>
        <p:spPr>
          <a:xfrm>
            <a:off x="8094208" y="0"/>
            <a:ext cx="4094571" cy="3429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Slide_8">
  <p:cSld name="Cover Slide_8">
    <p:spTree>
      <p:nvGrpSpPr>
        <p:cNvPr id="1" name="Shape 296"/>
        <p:cNvGrpSpPr/>
        <p:nvPr/>
      </p:nvGrpSpPr>
      <p:grpSpPr>
        <a:xfrm>
          <a:off x="0" y="0"/>
          <a:ext cx="0" cy="0"/>
          <a:chOff x="0" y="0"/>
          <a:chExt cx="0" cy="0"/>
        </a:xfrm>
      </p:grpSpPr>
      <p:sp>
        <p:nvSpPr>
          <p:cNvPr id="297" name="Google Shape;297;p13"/>
          <p:cNvSpPr/>
          <p:nvPr/>
        </p:nvSpPr>
        <p:spPr>
          <a:xfrm>
            <a:off x="0" y="0"/>
            <a:ext cx="8094300" cy="3429300"/>
          </a:xfrm>
          <a:prstGeom prst="rect">
            <a:avLst/>
          </a:prstGeom>
          <a:solidFill>
            <a:srgbClr val="46464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8" name="Google Shape;298;p13"/>
          <p:cNvSpPr/>
          <p:nvPr/>
        </p:nvSpPr>
        <p:spPr>
          <a:xfrm>
            <a:off x="0" y="3429000"/>
            <a:ext cx="8094300" cy="1143300"/>
          </a:xfrm>
          <a:prstGeom prst="rect">
            <a:avLst/>
          </a:prstGeom>
          <a:solidFill>
            <a:srgbClr val="D04A02"/>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13"/>
          <p:cNvSpPr/>
          <p:nvPr/>
        </p:nvSpPr>
        <p:spPr>
          <a:xfrm>
            <a:off x="8094224" y="0"/>
            <a:ext cx="4094700" cy="3429300"/>
          </a:xfrm>
          <a:prstGeom prst="rect">
            <a:avLst/>
          </a:prstGeom>
          <a:solidFill>
            <a:srgbClr val="EB8C00"/>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p13"/>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301" name="Google Shape;301;p13"/>
          <p:cNvPicPr preferRelativeResize="0"/>
          <p:nvPr/>
        </p:nvPicPr>
        <p:blipFill rotWithShape="1">
          <a:blip r:embed="rId2">
            <a:alphaModFix/>
          </a:blip>
          <a:srcRect r="82297" b="64851"/>
          <a:stretch/>
        </p:blipFill>
        <p:spPr>
          <a:xfrm>
            <a:off x="8094224" y="1"/>
            <a:ext cx="4094725" cy="3428999"/>
          </a:xfrm>
          <a:prstGeom prst="rect">
            <a:avLst/>
          </a:prstGeom>
          <a:noFill/>
          <a:ln>
            <a:noFill/>
          </a:ln>
        </p:spPr>
      </p:pic>
      <p:grpSp>
        <p:nvGrpSpPr>
          <p:cNvPr id="302" name="Google Shape;302;p13"/>
          <p:cNvGrpSpPr/>
          <p:nvPr/>
        </p:nvGrpSpPr>
        <p:grpSpPr>
          <a:xfrm>
            <a:off x="460302" y="5802748"/>
            <a:ext cx="1219953" cy="636471"/>
            <a:chOff x="984728" y="5791200"/>
            <a:chExt cx="1213642" cy="844014"/>
          </a:xfrm>
        </p:grpSpPr>
        <p:grpSp>
          <p:nvGrpSpPr>
            <p:cNvPr id="303" name="Google Shape;303;p13"/>
            <p:cNvGrpSpPr/>
            <p:nvPr/>
          </p:nvGrpSpPr>
          <p:grpSpPr>
            <a:xfrm>
              <a:off x="1752600" y="5791200"/>
              <a:ext cx="445770" cy="381000"/>
              <a:chOff x="1905000" y="5715000"/>
              <a:chExt cx="445770" cy="381000"/>
            </a:xfrm>
          </p:grpSpPr>
          <p:sp>
            <p:nvSpPr>
              <p:cNvPr id="304" name="Google Shape;304;p13"/>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05" name="Google Shape;305;p13"/>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06" name="Google Shape;306;p13"/>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07" name="Google Shape;307;p13"/>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08" name="Google Shape;308;p13"/>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09" name="Google Shape;309;p13"/>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0" name="Google Shape;310;p13"/>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1" name="Google Shape;311;p13"/>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2" name="Google Shape;312;p13"/>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3" name="Google Shape;313;p13"/>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4" name="Google Shape;314;p13"/>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5" name="Google Shape;315;p13"/>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6" name="Google Shape;316;p13"/>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7" name="Google Shape;317;p13"/>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8" name="Google Shape;318;p13"/>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19" name="Google Shape;319;p13"/>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0" name="Google Shape;320;p13"/>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1" name="Google Shape;321;p13"/>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2" name="Google Shape;322;p13"/>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3" name="Google Shape;323;p13"/>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4" name="Google Shape;324;p13"/>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5" name="Google Shape;325;p13"/>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6" name="Google Shape;326;p13"/>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27" name="Google Shape;327;p13"/>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328" name="Google Shape;328;p13"/>
            <p:cNvGrpSpPr/>
            <p:nvPr/>
          </p:nvGrpSpPr>
          <p:grpSpPr>
            <a:xfrm>
              <a:off x="984728" y="6172200"/>
              <a:ext cx="914400" cy="463014"/>
              <a:chOff x="984728" y="6172200"/>
              <a:chExt cx="914400" cy="463014"/>
            </a:xfrm>
          </p:grpSpPr>
          <p:sp>
            <p:nvSpPr>
              <p:cNvPr id="329" name="Google Shape;329;p13"/>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30" name="Google Shape;330;p13"/>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331" name="Google Shape;331;p13"/>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2" name="Google Shape;332;p13"/>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Slide_9">
  <p:cSld name="Cover Slide_9">
    <p:spTree>
      <p:nvGrpSpPr>
        <p:cNvPr id="1" name="Shape 333"/>
        <p:cNvGrpSpPr/>
        <p:nvPr/>
      </p:nvGrpSpPr>
      <p:grpSpPr>
        <a:xfrm>
          <a:off x="0" y="0"/>
          <a:ext cx="0" cy="0"/>
          <a:chOff x="0" y="0"/>
          <a:chExt cx="0" cy="0"/>
        </a:xfrm>
      </p:grpSpPr>
      <p:sp>
        <p:nvSpPr>
          <p:cNvPr id="334" name="Google Shape;334;p14"/>
          <p:cNvSpPr/>
          <p:nvPr/>
        </p:nvSpPr>
        <p:spPr>
          <a:xfrm>
            <a:off x="0" y="0"/>
            <a:ext cx="8094300" cy="3429300"/>
          </a:xfrm>
          <a:prstGeom prst="rect">
            <a:avLst/>
          </a:prstGeom>
          <a:solidFill>
            <a:schemeClr val="accent3"/>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5" name="Google Shape;335;p14"/>
          <p:cNvSpPr/>
          <p:nvPr/>
        </p:nvSpPr>
        <p:spPr>
          <a:xfrm>
            <a:off x="0" y="3429000"/>
            <a:ext cx="8094300" cy="1143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6" name="Google Shape;336;p14"/>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337" name="Google Shape;337;p14"/>
          <p:cNvPicPr preferRelativeResize="0"/>
          <p:nvPr/>
        </p:nvPicPr>
        <p:blipFill rotWithShape="1">
          <a:blip r:embed="rId2">
            <a:alphaModFix/>
          </a:blip>
          <a:srcRect l="19537" r="62753" b="64851"/>
          <a:stretch/>
        </p:blipFill>
        <p:spPr>
          <a:xfrm>
            <a:off x="8094225" y="1"/>
            <a:ext cx="4096105" cy="3428999"/>
          </a:xfrm>
          <a:prstGeom prst="rect">
            <a:avLst/>
          </a:prstGeom>
          <a:noFill/>
          <a:ln>
            <a:noFill/>
          </a:ln>
        </p:spPr>
      </p:pic>
      <p:grpSp>
        <p:nvGrpSpPr>
          <p:cNvPr id="338" name="Google Shape;338;p14"/>
          <p:cNvGrpSpPr/>
          <p:nvPr/>
        </p:nvGrpSpPr>
        <p:grpSpPr>
          <a:xfrm>
            <a:off x="460302" y="5802748"/>
            <a:ext cx="1219953" cy="636471"/>
            <a:chOff x="984728" y="5791200"/>
            <a:chExt cx="1213642" cy="844014"/>
          </a:xfrm>
        </p:grpSpPr>
        <p:grpSp>
          <p:nvGrpSpPr>
            <p:cNvPr id="339" name="Google Shape;339;p14"/>
            <p:cNvGrpSpPr/>
            <p:nvPr/>
          </p:nvGrpSpPr>
          <p:grpSpPr>
            <a:xfrm>
              <a:off x="1752600" y="5791200"/>
              <a:ext cx="445770" cy="381000"/>
              <a:chOff x="1905000" y="5715000"/>
              <a:chExt cx="445770" cy="381000"/>
            </a:xfrm>
          </p:grpSpPr>
          <p:sp>
            <p:nvSpPr>
              <p:cNvPr id="340" name="Google Shape;340;p14"/>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1" name="Google Shape;341;p14"/>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2" name="Google Shape;342;p14"/>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3" name="Google Shape;343;p14"/>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4" name="Google Shape;344;p14"/>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5" name="Google Shape;345;p14"/>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6" name="Google Shape;346;p14"/>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7" name="Google Shape;347;p14"/>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8" name="Google Shape;348;p14"/>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49" name="Google Shape;349;p14"/>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0" name="Google Shape;350;p14"/>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1" name="Google Shape;351;p14"/>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2" name="Google Shape;352;p14"/>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3" name="Google Shape;353;p14"/>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4" name="Google Shape;354;p14"/>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5" name="Google Shape;355;p14"/>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6" name="Google Shape;356;p14"/>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7" name="Google Shape;357;p14"/>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8" name="Google Shape;358;p14"/>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59" name="Google Shape;359;p14"/>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0" name="Google Shape;360;p14"/>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1" name="Google Shape;361;p14"/>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2" name="Google Shape;362;p14"/>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3" name="Google Shape;363;p14"/>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364" name="Google Shape;364;p14"/>
            <p:cNvGrpSpPr/>
            <p:nvPr/>
          </p:nvGrpSpPr>
          <p:grpSpPr>
            <a:xfrm>
              <a:off x="984728" y="6172200"/>
              <a:ext cx="914400" cy="463014"/>
              <a:chOff x="984728" y="6172200"/>
              <a:chExt cx="914400" cy="463014"/>
            </a:xfrm>
          </p:grpSpPr>
          <p:sp>
            <p:nvSpPr>
              <p:cNvPr id="365" name="Google Shape;365;p14"/>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6" name="Google Shape;366;p14"/>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367" name="Google Shape;367;p14"/>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8" name="Google Shape;368;p14"/>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_10">
  <p:cSld name="Cover Slide_10">
    <p:spTree>
      <p:nvGrpSpPr>
        <p:cNvPr id="1" name="Shape 369"/>
        <p:cNvGrpSpPr/>
        <p:nvPr/>
      </p:nvGrpSpPr>
      <p:grpSpPr>
        <a:xfrm>
          <a:off x="0" y="0"/>
          <a:ext cx="0" cy="0"/>
          <a:chOff x="0" y="0"/>
          <a:chExt cx="0" cy="0"/>
        </a:xfrm>
      </p:grpSpPr>
      <p:sp>
        <p:nvSpPr>
          <p:cNvPr id="370" name="Google Shape;370;p15"/>
          <p:cNvSpPr/>
          <p:nvPr/>
        </p:nvSpPr>
        <p:spPr>
          <a:xfrm>
            <a:off x="0" y="0"/>
            <a:ext cx="8094300" cy="3429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1" name="Google Shape;371;p15"/>
          <p:cNvSpPr/>
          <p:nvPr/>
        </p:nvSpPr>
        <p:spPr>
          <a:xfrm>
            <a:off x="0" y="3429000"/>
            <a:ext cx="8094300" cy="1143300"/>
          </a:xfrm>
          <a:prstGeom prst="rect">
            <a:avLst/>
          </a:prstGeom>
          <a:solidFill>
            <a:schemeClr val="accent3"/>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2" name="Google Shape;372;p15"/>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373" name="Google Shape;373;p15"/>
          <p:cNvGrpSpPr/>
          <p:nvPr/>
        </p:nvGrpSpPr>
        <p:grpSpPr>
          <a:xfrm>
            <a:off x="460302" y="5802748"/>
            <a:ext cx="1219953" cy="636471"/>
            <a:chOff x="984728" y="5791200"/>
            <a:chExt cx="1213642" cy="844014"/>
          </a:xfrm>
        </p:grpSpPr>
        <p:grpSp>
          <p:nvGrpSpPr>
            <p:cNvPr id="374" name="Google Shape;374;p15"/>
            <p:cNvGrpSpPr/>
            <p:nvPr/>
          </p:nvGrpSpPr>
          <p:grpSpPr>
            <a:xfrm>
              <a:off x="1752600" y="5791200"/>
              <a:ext cx="445770" cy="381000"/>
              <a:chOff x="1905000" y="5715000"/>
              <a:chExt cx="445770" cy="381000"/>
            </a:xfrm>
          </p:grpSpPr>
          <p:sp>
            <p:nvSpPr>
              <p:cNvPr id="375" name="Google Shape;375;p15"/>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76" name="Google Shape;376;p15"/>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77" name="Google Shape;377;p15"/>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78" name="Google Shape;378;p15"/>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79" name="Google Shape;379;p15"/>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0" name="Google Shape;380;p15"/>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1" name="Google Shape;381;p15"/>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2" name="Google Shape;382;p15"/>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3" name="Google Shape;383;p15"/>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4" name="Google Shape;384;p15"/>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5" name="Google Shape;385;p15"/>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6" name="Google Shape;386;p15"/>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7" name="Google Shape;387;p15"/>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8" name="Google Shape;388;p15"/>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89" name="Google Shape;389;p15"/>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0" name="Google Shape;390;p15"/>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1" name="Google Shape;391;p15"/>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2" name="Google Shape;392;p15"/>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3" name="Google Shape;393;p15"/>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4" name="Google Shape;394;p15"/>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5" name="Google Shape;395;p15"/>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6" name="Google Shape;396;p15"/>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7" name="Google Shape;397;p15"/>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98" name="Google Shape;398;p15"/>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399" name="Google Shape;399;p15"/>
            <p:cNvGrpSpPr/>
            <p:nvPr/>
          </p:nvGrpSpPr>
          <p:grpSpPr>
            <a:xfrm>
              <a:off x="984728" y="6172200"/>
              <a:ext cx="914400" cy="463014"/>
              <a:chOff x="984728" y="6172200"/>
              <a:chExt cx="914400" cy="463014"/>
            </a:xfrm>
          </p:grpSpPr>
          <p:sp>
            <p:nvSpPr>
              <p:cNvPr id="400" name="Google Shape;400;p15"/>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01" name="Google Shape;401;p15"/>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pic>
        <p:nvPicPr>
          <p:cNvPr id="402" name="Google Shape;402;p15"/>
          <p:cNvPicPr preferRelativeResize="0"/>
          <p:nvPr/>
        </p:nvPicPr>
        <p:blipFill rotWithShape="1">
          <a:blip r:embed="rId2">
            <a:alphaModFix/>
          </a:blip>
          <a:srcRect l="10271" t="14852" r="72022" b="49999"/>
          <a:stretch/>
        </p:blipFill>
        <p:spPr>
          <a:xfrm>
            <a:off x="8093463" y="0"/>
            <a:ext cx="3072384" cy="3429000"/>
          </a:xfrm>
          <a:custGeom>
            <a:avLst/>
            <a:gdLst/>
            <a:ahLst/>
            <a:cxnLst/>
            <a:rect l="l" t="t" r="r" b="b"/>
            <a:pathLst>
              <a:path w="3072384" h="3429000" extrusionOk="0">
                <a:moveTo>
                  <a:pt x="0" y="0"/>
                </a:moveTo>
                <a:lnTo>
                  <a:pt x="3072384" y="0"/>
                </a:lnTo>
                <a:lnTo>
                  <a:pt x="3072384" y="3429000"/>
                </a:lnTo>
                <a:lnTo>
                  <a:pt x="0" y="3429000"/>
                </a:lnTo>
                <a:close/>
              </a:path>
            </a:pathLst>
          </a:custGeom>
          <a:noFill/>
          <a:ln>
            <a:noFill/>
          </a:ln>
        </p:spPr>
      </p:pic>
      <p:sp>
        <p:nvSpPr>
          <p:cNvPr id="403" name="Google Shape;403;p15"/>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4" name="Google Shape;404;p15"/>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Slide_11">
  <p:cSld name="Cover Slide_11">
    <p:spTree>
      <p:nvGrpSpPr>
        <p:cNvPr id="1" name="Shape 405"/>
        <p:cNvGrpSpPr/>
        <p:nvPr/>
      </p:nvGrpSpPr>
      <p:grpSpPr>
        <a:xfrm>
          <a:off x="0" y="0"/>
          <a:ext cx="0" cy="0"/>
          <a:chOff x="0" y="0"/>
          <a:chExt cx="0" cy="0"/>
        </a:xfrm>
      </p:grpSpPr>
      <p:sp>
        <p:nvSpPr>
          <p:cNvPr id="406" name="Google Shape;406;p16"/>
          <p:cNvSpPr/>
          <p:nvPr/>
        </p:nvSpPr>
        <p:spPr>
          <a:xfrm>
            <a:off x="0" y="0"/>
            <a:ext cx="8094300" cy="3429300"/>
          </a:xfrm>
          <a:prstGeom prst="rect">
            <a:avLst/>
          </a:prstGeom>
          <a:solidFill>
            <a:schemeClr val="dk1"/>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7" name="Google Shape;407;p16"/>
          <p:cNvSpPr/>
          <p:nvPr/>
        </p:nvSpPr>
        <p:spPr>
          <a:xfrm>
            <a:off x="0" y="3429000"/>
            <a:ext cx="8094300" cy="1143300"/>
          </a:xfrm>
          <a:prstGeom prst="rect">
            <a:avLst/>
          </a:prstGeom>
          <a:solidFill>
            <a:schemeClr val="dk2"/>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8" name="Google Shape;408;p16"/>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409" name="Google Shape;409;p16"/>
          <p:cNvGrpSpPr/>
          <p:nvPr/>
        </p:nvGrpSpPr>
        <p:grpSpPr>
          <a:xfrm>
            <a:off x="460302" y="5802748"/>
            <a:ext cx="1219953" cy="636471"/>
            <a:chOff x="984728" y="5791200"/>
            <a:chExt cx="1213642" cy="844014"/>
          </a:xfrm>
        </p:grpSpPr>
        <p:grpSp>
          <p:nvGrpSpPr>
            <p:cNvPr id="410" name="Google Shape;410;p16"/>
            <p:cNvGrpSpPr/>
            <p:nvPr/>
          </p:nvGrpSpPr>
          <p:grpSpPr>
            <a:xfrm>
              <a:off x="1752600" y="5791200"/>
              <a:ext cx="445770" cy="381000"/>
              <a:chOff x="1905000" y="5715000"/>
              <a:chExt cx="445770" cy="381000"/>
            </a:xfrm>
          </p:grpSpPr>
          <p:sp>
            <p:nvSpPr>
              <p:cNvPr id="411" name="Google Shape;411;p16"/>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2" name="Google Shape;412;p16"/>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3" name="Google Shape;413;p16"/>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4" name="Google Shape;414;p16"/>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5" name="Google Shape;415;p16"/>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6" name="Google Shape;416;p16"/>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7" name="Google Shape;417;p16"/>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8" name="Google Shape;418;p16"/>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19" name="Google Shape;419;p16"/>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0" name="Google Shape;420;p16"/>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1" name="Google Shape;421;p16"/>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2" name="Google Shape;422;p16"/>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3" name="Google Shape;423;p16"/>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4" name="Google Shape;424;p16"/>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5" name="Google Shape;425;p16"/>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6" name="Google Shape;426;p16"/>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7" name="Google Shape;427;p16"/>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8" name="Google Shape;428;p16"/>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29" name="Google Shape;429;p16"/>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0" name="Google Shape;430;p16"/>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1" name="Google Shape;431;p16"/>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2" name="Google Shape;432;p16"/>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3" name="Google Shape;433;p16"/>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4" name="Google Shape;434;p16"/>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435" name="Google Shape;435;p16"/>
            <p:cNvGrpSpPr/>
            <p:nvPr/>
          </p:nvGrpSpPr>
          <p:grpSpPr>
            <a:xfrm>
              <a:off x="984728" y="6172200"/>
              <a:ext cx="914400" cy="463014"/>
              <a:chOff x="984728" y="6172200"/>
              <a:chExt cx="914400" cy="463014"/>
            </a:xfrm>
          </p:grpSpPr>
          <p:sp>
            <p:nvSpPr>
              <p:cNvPr id="436" name="Google Shape;436;p16"/>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37" name="Google Shape;437;p16"/>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pic>
        <p:nvPicPr>
          <p:cNvPr id="438" name="Google Shape;438;p16"/>
          <p:cNvPicPr preferRelativeResize="0"/>
          <p:nvPr/>
        </p:nvPicPr>
        <p:blipFill rotWithShape="1">
          <a:blip r:embed="rId2">
            <a:alphaModFix/>
          </a:blip>
          <a:srcRect l="45766" t="40311" r="36528" b="24539"/>
          <a:stretch/>
        </p:blipFill>
        <p:spPr>
          <a:xfrm>
            <a:off x="8104541" y="0"/>
            <a:ext cx="3072385" cy="3429000"/>
          </a:xfrm>
          <a:custGeom>
            <a:avLst/>
            <a:gdLst/>
            <a:ahLst/>
            <a:cxnLst/>
            <a:rect l="l" t="t" r="r" b="b"/>
            <a:pathLst>
              <a:path w="3072385" h="3429000" extrusionOk="0">
                <a:moveTo>
                  <a:pt x="0" y="0"/>
                </a:moveTo>
                <a:lnTo>
                  <a:pt x="3072385" y="0"/>
                </a:lnTo>
                <a:lnTo>
                  <a:pt x="3072385" y="3429000"/>
                </a:lnTo>
                <a:lnTo>
                  <a:pt x="0" y="3429000"/>
                </a:lnTo>
                <a:close/>
              </a:path>
            </a:pathLst>
          </a:custGeom>
          <a:noFill/>
          <a:ln>
            <a:noFill/>
          </a:ln>
        </p:spPr>
      </p:pic>
      <p:sp>
        <p:nvSpPr>
          <p:cNvPr id="439" name="Google Shape;439;p16"/>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0" name="Google Shape;440;p16"/>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lide_12">
  <p:cSld name="Cover Slide_12">
    <p:spTree>
      <p:nvGrpSpPr>
        <p:cNvPr id="1" name="Shape 441"/>
        <p:cNvGrpSpPr/>
        <p:nvPr/>
      </p:nvGrpSpPr>
      <p:grpSpPr>
        <a:xfrm>
          <a:off x="0" y="0"/>
          <a:ext cx="0" cy="0"/>
          <a:chOff x="0" y="0"/>
          <a:chExt cx="0" cy="0"/>
        </a:xfrm>
      </p:grpSpPr>
      <p:sp>
        <p:nvSpPr>
          <p:cNvPr id="442" name="Google Shape;442;p17"/>
          <p:cNvSpPr/>
          <p:nvPr/>
        </p:nvSpPr>
        <p:spPr>
          <a:xfrm>
            <a:off x="0" y="0"/>
            <a:ext cx="8094300" cy="3429300"/>
          </a:xfrm>
          <a:prstGeom prst="rect">
            <a:avLst/>
          </a:prstGeom>
          <a:solidFill>
            <a:schemeClr val="accent5"/>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3" name="Google Shape;443;p17"/>
          <p:cNvSpPr/>
          <p:nvPr/>
        </p:nvSpPr>
        <p:spPr>
          <a:xfrm>
            <a:off x="0" y="3429000"/>
            <a:ext cx="8094300" cy="1143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4" name="Google Shape;444;p17"/>
          <p:cNvSpPr/>
          <p:nvPr/>
        </p:nvSpPr>
        <p:spPr>
          <a:xfrm>
            <a:off x="8094224" y="0"/>
            <a:ext cx="4094700" cy="3429300"/>
          </a:xfrm>
          <a:prstGeom prst="rect">
            <a:avLst/>
          </a:pr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p17"/>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446" name="Google Shape;446;p17"/>
          <p:cNvGrpSpPr/>
          <p:nvPr/>
        </p:nvGrpSpPr>
        <p:grpSpPr>
          <a:xfrm>
            <a:off x="460302" y="5802748"/>
            <a:ext cx="1219953" cy="636471"/>
            <a:chOff x="984728" y="5791200"/>
            <a:chExt cx="1213642" cy="844014"/>
          </a:xfrm>
        </p:grpSpPr>
        <p:grpSp>
          <p:nvGrpSpPr>
            <p:cNvPr id="447" name="Google Shape;447;p17"/>
            <p:cNvGrpSpPr/>
            <p:nvPr/>
          </p:nvGrpSpPr>
          <p:grpSpPr>
            <a:xfrm>
              <a:off x="1752600" y="5791200"/>
              <a:ext cx="445770" cy="381000"/>
              <a:chOff x="1905000" y="5715000"/>
              <a:chExt cx="445770" cy="381000"/>
            </a:xfrm>
          </p:grpSpPr>
          <p:sp>
            <p:nvSpPr>
              <p:cNvPr id="448" name="Google Shape;448;p17"/>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49" name="Google Shape;449;p17"/>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0" name="Google Shape;450;p17"/>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1" name="Google Shape;451;p17"/>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2" name="Google Shape;452;p17"/>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3" name="Google Shape;453;p17"/>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4" name="Google Shape;454;p17"/>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5" name="Google Shape;455;p17"/>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6" name="Google Shape;456;p17"/>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7" name="Google Shape;457;p17"/>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8" name="Google Shape;458;p17"/>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59" name="Google Shape;459;p17"/>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0" name="Google Shape;460;p17"/>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1" name="Google Shape;461;p17"/>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2" name="Google Shape;462;p17"/>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3" name="Google Shape;463;p17"/>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4" name="Google Shape;464;p17"/>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5" name="Google Shape;465;p17"/>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6" name="Google Shape;466;p17"/>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7" name="Google Shape;467;p17"/>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8" name="Google Shape;468;p17"/>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69" name="Google Shape;469;p17"/>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70" name="Google Shape;470;p17"/>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71" name="Google Shape;471;p17"/>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472" name="Google Shape;472;p17"/>
            <p:cNvGrpSpPr/>
            <p:nvPr/>
          </p:nvGrpSpPr>
          <p:grpSpPr>
            <a:xfrm>
              <a:off x="984728" y="6172200"/>
              <a:ext cx="914400" cy="463014"/>
              <a:chOff x="984728" y="6172200"/>
              <a:chExt cx="914400" cy="463014"/>
            </a:xfrm>
          </p:grpSpPr>
          <p:sp>
            <p:nvSpPr>
              <p:cNvPr id="473" name="Google Shape;473;p17"/>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74" name="Google Shape;474;p17"/>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pic>
        <p:nvPicPr>
          <p:cNvPr id="475" name="Google Shape;475;p17"/>
          <p:cNvPicPr preferRelativeResize="0"/>
          <p:nvPr/>
        </p:nvPicPr>
        <p:blipFill rotWithShape="1">
          <a:blip r:embed="rId2">
            <a:alphaModFix/>
          </a:blip>
          <a:srcRect l="29674" t="18589" r="29572" b="512"/>
          <a:stretch/>
        </p:blipFill>
        <p:spPr>
          <a:xfrm>
            <a:off x="8093463" y="0"/>
            <a:ext cx="3072384" cy="3429000"/>
          </a:xfrm>
          <a:custGeom>
            <a:avLst/>
            <a:gdLst/>
            <a:ahLst/>
            <a:cxnLst/>
            <a:rect l="l" t="t" r="r" b="b"/>
            <a:pathLst>
              <a:path w="3072384" h="3429000" extrusionOk="0">
                <a:moveTo>
                  <a:pt x="0" y="0"/>
                </a:moveTo>
                <a:lnTo>
                  <a:pt x="3072384" y="0"/>
                </a:lnTo>
                <a:lnTo>
                  <a:pt x="3072384" y="3429000"/>
                </a:lnTo>
                <a:lnTo>
                  <a:pt x="0" y="3429000"/>
                </a:lnTo>
                <a:close/>
              </a:path>
            </a:pathLst>
          </a:custGeom>
          <a:noFill/>
          <a:ln>
            <a:noFill/>
          </a:ln>
        </p:spPr>
      </p:pic>
      <p:sp>
        <p:nvSpPr>
          <p:cNvPr id="476" name="Google Shape;476;p17"/>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7" name="Google Shape;477;p17"/>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_13">
  <p:cSld name="Cover Slide_13">
    <p:spTree>
      <p:nvGrpSpPr>
        <p:cNvPr id="1" name="Shape 478"/>
        <p:cNvGrpSpPr/>
        <p:nvPr/>
      </p:nvGrpSpPr>
      <p:grpSpPr>
        <a:xfrm>
          <a:off x="0" y="0"/>
          <a:ext cx="0" cy="0"/>
          <a:chOff x="0" y="0"/>
          <a:chExt cx="0" cy="0"/>
        </a:xfrm>
      </p:grpSpPr>
      <p:pic>
        <p:nvPicPr>
          <p:cNvPr id="479" name="Google Shape;479;p18"/>
          <p:cNvPicPr preferRelativeResize="0"/>
          <p:nvPr/>
        </p:nvPicPr>
        <p:blipFill rotWithShape="1">
          <a:blip r:embed="rId2">
            <a:alphaModFix/>
          </a:blip>
          <a:srcRect r="25074"/>
          <a:stretch/>
        </p:blipFill>
        <p:spPr>
          <a:xfrm>
            <a:off x="0" y="0"/>
            <a:ext cx="12188952" cy="6862379"/>
          </a:xfrm>
          <a:prstGeom prst="rect">
            <a:avLst/>
          </a:prstGeom>
          <a:noFill/>
          <a:ln>
            <a:noFill/>
          </a:ln>
        </p:spPr>
      </p:pic>
      <p:grpSp>
        <p:nvGrpSpPr>
          <p:cNvPr id="480" name="Google Shape;480;p18"/>
          <p:cNvGrpSpPr/>
          <p:nvPr/>
        </p:nvGrpSpPr>
        <p:grpSpPr>
          <a:xfrm>
            <a:off x="-9" y="-1"/>
            <a:ext cx="12188226" cy="6857959"/>
            <a:chOff x="152400" y="152400"/>
            <a:chExt cx="12196764" cy="6862763"/>
          </a:xfrm>
        </p:grpSpPr>
        <p:sp>
          <p:nvSpPr>
            <p:cNvPr id="481" name="Google Shape;481;p18"/>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121875" tIns="60925" rIns="121875" bIns="60925"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82" name="Google Shape;482;p18"/>
            <p:cNvSpPr/>
            <p:nvPr/>
          </p:nvSpPr>
          <p:spPr>
            <a:xfrm>
              <a:off x="152400" y="152400"/>
              <a:ext cx="12196764"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121875" tIns="60925" rIns="121875" bIns="60925"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483" name="Google Shape;483;p18"/>
          <p:cNvSpPr txBox="1">
            <a:spLocks noGrp="1"/>
          </p:cNvSpPr>
          <p:nvPr>
            <p:ph type="ctrTitle"/>
          </p:nvPr>
        </p:nvSpPr>
        <p:spPr>
          <a:xfrm>
            <a:off x="460133" y="425808"/>
            <a:ext cx="83334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484" name="Google Shape;484;p18"/>
          <p:cNvPicPr preferRelativeResize="0"/>
          <p:nvPr/>
        </p:nvPicPr>
        <p:blipFill rotWithShape="1">
          <a:blip r:embed="rId3">
            <a:alphaModFix/>
          </a:blip>
          <a:srcRect/>
          <a:stretch/>
        </p:blipFill>
        <p:spPr>
          <a:xfrm>
            <a:off x="228651" y="5495059"/>
            <a:ext cx="1442970" cy="1191190"/>
          </a:xfrm>
          <a:prstGeom prst="rect">
            <a:avLst/>
          </a:prstGeom>
          <a:noFill/>
          <a:ln>
            <a:noFill/>
          </a:ln>
        </p:spPr>
      </p:pic>
      <p:sp>
        <p:nvSpPr>
          <p:cNvPr id="485" name="Google Shape;485;p18"/>
          <p:cNvSpPr txBox="1">
            <a:spLocks noGrp="1"/>
          </p:cNvSpPr>
          <p:nvPr>
            <p:ph type="subTitle" idx="1"/>
          </p:nvPr>
        </p:nvSpPr>
        <p:spPr>
          <a:xfrm>
            <a:off x="460134" y="37488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6" name="Google Shape;486;p18"/>
          <p:cNvSpPr txBox="1">
            <a:spLocks noGrp="1"/>
          </p:cNvSpPr>
          <p:nvPr>
            <p:ph type="body" idx="2"/>
          </p:nvPr>
        </p:nvSpPr>
        <p:spPr>
          <a:xfrm>
            <a:off x="460134" y="40505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_14">
  <p:cSld name="Cover Slide_14">
    <p:spTree>
      <p:nvGrpSpPr>
        <p:cNvPr id="1" name="Shape 487"/>
        <p:cNvGrpSpPr/>
        <p:nvPr/>
      </p:nvGrpSpPr>
      <p:grpSpPr>
        <a:xfrm>
          <a:off x="0" y="0"/>
          <a:ext cx="0" cy="0"/>
          <a:chOff x="0" y="0"/>
          <a:chExt cx="0" cy="0"/>
        </a:xfrm>
      </p:grpSpPr>
      <p:pic>
        <p:nvPicPr>
          <p:cNvPr id="488" name="Google Shape;488;p19"/>
          <p:cNvPicPr preferRelativeResize="0"/>
          <p:nvPr/>
        </p:nvPicPr>
        <p:blipFill rotWithShape="1">
          <a:blip r:embed="rId2">
            <a:alphaModFix/>
          </a:blip>
          <a:srcRect l="12758" t="840" r="12760" b="-276"/>
          <a:stretch/>
        </p:blipFill>
        <p:spPr>
          <a:xfrm>
            <a:off x="0" y="14515"/>
            <a:ext cx="12188951" cy="6861518"/>
          </a:xfrm>
          <a:prstGeom prst="rect">
            <a:avLst/>
          </a:prstGeom>
          <a:noFill/>
          <a:ln>
            <a:noFill/>
          </a:ln>
        </p:spPr>
      </p:pic>
      <p:sp>
        <p:nvSpPr>
          <p:cNvPr id="489" name="Google Shape;489;p19"/>
          <p:cNvSpPr/>
          <p:nvPr/>
        </p:nvSpPr>
        <p:spPr>
          <a:xfrm>
            <a:off x="0" y="0"/>
            <a:ext cx="12188964" cy="6857992"/>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90" name="Google Shape;490;p19"/>
          <p:cNvSpPr txBox="1">
            <a:spLocks noGrp="1"/>
          </p:cNvSpPr>
          <p:nvPr>
            <p:ph type="ctrTitle"/>
          </p:nvPr>
        </p:nvSpPr>
        <p:spPr>
          <a:xfrm>
            <a:off x="460133" y="425808"/>
            <a:ext cx="83334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100"/>
              <a:buFont typeface="Georgia"/>
              <a:buNone/>
              <a:defRPr sz="6100">
                <a:solidFill>
                  <a:schemeClr val="dk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491" name="Google Shape;491;p19"/>
          <p:cNvGrpSpPr/>
          <p:nvPr/>
        </p:nvGrpSpPr>
        <p:grpSpPr>
          <a:xfrm>
            <a:off x="460302" y="5802748"/>
            <a:ext cx="1219953" cy="636471"/>
            <a:chOff x="984728" y="5791200"/>
            <a:chExt cx="1213642" cy="844014"/>
          </a:xfrm>
        </p:grpSpPr>
        <p:grpSp>
          <p:nvGrpSpPr>
            <p:cNvPr id="492" name="Google Shape;492;p19"/>
            <p:cNvGrpSpPr/>
            <p:nvPr/>
          </p:nvGrpSpPr>
          <p:grpSpPr>
            <a:xfrm>
              <a:off x="1752600" y="5791200"/>
              <a:ext cx="445770" cy="381000"/>
              <a:chOff x="1905000" y="5715000"/>
              <a:chExt cx="445770" cy="381000"/>
            </a:xfrm>
          </p:grpSpPr>
          <p:sp>
            <p:nvSpPr>
              <p:cNvPr id="493" name="Google Shape;493;p19"/>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4" name="Google Shape;494;p19"/>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5" name="Google Shape;495;p19"/>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6" name="Google Shape;496;p19"/>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7" name="Google Shape;497;p19"/>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8" name="Google Shape;498;p19"/>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499" name="Google Shape;499;p19"/>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0" name="Google Shape;500;p19"/>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1" name="Google Shape;501;p19"/>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2" name="Google Shape;502;p19"/>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3" name="Google Shape;503;p19"/>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4" name="Google Shape;504;p19"/>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5" name="Google Shape;505;p19"/>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6" name="Google Shape;506;p19"/>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7" name="Google Shape;507;p19"/>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8" name="Google Shape;508;p19"/>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09" name="Google Shape;509;p19"/>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0" name="Google Shape;510;p19"/>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1" name="Google Shape;511;p19"/>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2" name="Google Shape;512;p19"/>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3" name="Google Shape;513;p19"/>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4" name="Google Shape;514;p19"/>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5" name="Google Shape;515;p19"/>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6" name="Google Shape;516;p19"/>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517" name="Google Shape;517;p19"/>
            <p:cNvGrpSpPr/>
            <p:nvPr/>
          </p:nvGrpSpPr>
          <p:grpSpPr>
            <a:xfrm>
              <a:off x="984728" y="6172200"/>
              <a:ext cx="914400" cy="463014"/>
              <a:chOff x="984728" y="6172200"/>
              <a:chExt cx="914400" cy="463014"/>
            </a:xfrm>
          </p:grpSpPr>
          <p:sp>
            <p:nvSpPr>
              <p:cNvPr id="518" name="Google Shape;518;p19"/>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519" name="Google Shape;519;p19"/>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520" name="Google Shape;520;p19"/>
          <p:cNvSpPr txBox="1">
            <a:spLocks noGrp="1"/>
          </p:cNvSpPr>
          <p:nvPr>
            <p:ph type="subTitle" idx="1"/>
          </p:nvPr>
        </p:nvSpPr>
        <p:spPr>
          <a:xfrm>
            <a:off x="460134" y="36853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400"/>
              <a:buNone/>
              <a:defRPr sz="2400">
                <a:solidFill>
                  <a:schemeClr val="dk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1" name="Google Shape;521;p19"/>
          <p:cNvSpPr txBox="1">
            <a:spLocks noGrp="1"/>
          </p:cNvSpPr>
          <p:nvPr>
            <p:ph type="body" idx="2"/>
          </p:nvPr>
        </p:nvSpPr>
        <p:spPr>
          <a:xfrm>
            <a:off x="460134" y="39870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600"/>
              <a:buNone/>
              <a:defRPr sz="1600">
                <a:solidFill>
                  <a:schemeClr val="dk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Slide_16">
  <p:cSld name="Cover Slide_16">
    <p:spTree>
      <p:nvGrpSpPr>
        <p:cNvPr id="1" name="Shape 526"/>
        <p:cNvGrpSpPr/>
        <p:nvPr/>
      </p:nvGrpSpPr>
      <p:grpSpPr>
        <a:xfrm>
          <a:off x="0" y="0"/>
          <a:ext cx="0" cy="0"/>
          <a:chOff x="0" y="0"/>
          <a:chExt cx="0" cy="0"/>
        </a:xfrm>
      </p:grpSpPr>
      <p:pic>
        <p:nvPicPr>
          <p:cNvPr id="527" name="Google Shape;527;p21"/>
          <p:cNvPicPr preferRelativeResize="0"/>
          <p:nvPr/>
        </p:nvPicPr>
        <p:blipFill rotWithShape="1">
          <a:blip r:embed="rId2">
            <a:alphaModFix/>
          </a:blip>
          <a:srcRect r="38593"/>
          <a:stretch/>
        </p:blipFill>
        <p:spPr>
          <a:xfrm>
            <a:off x="5156875" y="0"/>
            <a:ext cx="7000817" cy="6858002"/>
          </a:xfrm>
          <a:prstGeom prst="rect">
            <a:avLst/>
          </a:prstGeom>
          <a:noFill/>
          <a:ln>
            <a:noFill/>
          </a:ln>
        </p:spPr>
      </p:pic>
      <p:sp>
        <p:nvSpPr>
          <p:cNvPr id="528" name="Google Shape;528;p21"/>
          <p:cNvSpPr/>
          <p:nvPr/>
        </p:nvSpPr>
        <p:spPr>
          <a:xfrm>
            <a:off x="0" y="1"/>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29" name="Google Shape;529;p21"/>
          <p:cNvSpPr txBox="1">
            <a:spLocks noGrp="1"/>
          </p:cNvSpPr>
          <p:nvPr>
            <p:ph type="ctrTitle"/>
          </p:nvPr>
        </p:nvSpPr>
        <p:spPr>
          <a:xfrm>
            <a:off x="460134" y="924034"/>
            <a:ext cx="5263200" cy="223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100"/>
              <a:buFont typeface="Georgia"/>
              <a:buNone/>
              <a:defRPr sz="5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530" name="Google Shape;530;p21"/>
          <p:cNvPicPr preferRelativeResize="0"/>
          <p:nvPr/>
        </p:nvPicPr>
        <p:blipFill rotWithShape="1">
          <a:blip r:embed="rId3">
            <a:alphaModFix/>
          </a:blip>
          <a:srcRect/>
          <a:stretch/>
        </p:blipFill>
        <p:spPr>
          <a:xfrm>
            <a:off x="228651" y="5495059"/>
            <a:ext cx="1442970" cy="1191190"/>
          </a:xfrm>
          <a:prstGeom prst="rect">
            <a:avLst/>
          </a:prstGeom>
          <a:noFill/>
          <a:ln>
            <a:noFill/>
          </a:ln>
        </p:spPr>
      </p:pic>
      <p:sp>
        <p:nvSpPr>
          <p:cNvPr id="531" name="Google Shape;531;p21"/>
          <p:cNvSpPr txBox="1">
            <a:spLocks noGrp="1"/>
          </p:cNvSpPr>
          <p:nvPr>
            <p:ph type="subTitle" idx="1"/>
          </p:nvPr>
        </p:nvSpPr>
        <p:spPr>
          <a:xfrm>
            <a:off x="460133" y="3421388"/>
            <a:ext cx="5265600" cy="246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32" name="Google Shape;532;p21"/>
          <p:cNvSpPr txBox="1">
            <a:spLocks noGrp="1"/>
          </p:cNvSpPr>
          <p:nvPr>
            <p:ph type="body" idx="2"/>
          </p:nvPr>
        </p:nvSpPr>
        <p:spPr>
          <a:xfrm>
            <a:off x="460133" y="3698089"/>
            <a:ext cx="5265600" cy="18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Slide_17">
  <p:cSld name="Cover Slide_17">
    <p:spTree>
      <p:nvGrpSpPr>
        <p:cNvPr id="1" name="Shape 533"/>
        <p:cNvGrpSpPr/>
        <p:nvPr/>
      </p:nvGrpSpPr>
      <p:grpSpPr>
        <a:xfrm>
          <a:off x="0" y="0"/>
          <a:ext cx="0" cy="0"/>
          <a:chOff x="0" y="0"/>
          <a:chExt cx="0" cy="0"/>
        </a:xfrm>
      </p:grpSpPr>
      <p:pic>
        <p:nvPicPr>
          <p:cNvPr id="534" name="Google Shape;534;p22"/>
          <p:cNvPicPr preferRelativeResize="0"/>
          <p:nvPr/>
        </p:nvPicPr>
        <p:blipFill rotWithShape="1">
          <a:blip r:embed="rId2">
            <a:alphaModFix/>
          </a:blip>
          <a:srcRect l="14669" r="33686"/>
          <a:stretch/>
        </p:blipFill>
        <p:spPr>
          <a:xfrm>
            <a:off x="5104123" y="1"/>
            <a:ext cx="7084829" cy="6858001"/>
          </a:xfrm>
          <a:prstGeom prst="rect">
            <a:avLst/>
          </a:prstGeom>
          <a:noFill/>
          <a:ln>
            <a:noFill/>
          </a:ln>
        </p:spPr>
      </p:pic>
      <p:sp>
        <p:nvSpPr>
          <p:cNvPr id="535" name="Google Shape;535;p22"/>
          <p:cNvSpPr/>
          <p:nvPr/>
        </p:nvSpPr>
        <p:spPr>
          <a:xfrm>
            <a:off x="0" y="1"/>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chemeClr val="accent3"/>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36" name="Google Shape;536;p22"/>
          <p:cNvSpPr txBox="1">
            <a:spLocks noGrp="1"/>
          </p:cNvSpPr>
          <p:nvPr>
            <p:ph type="ctrTitle"/>
          </p:nvPr>
        </p:nvSpPr>
        <p:spPr>
          <a:xfrm>
            <a:off x="460134" y="924034"/>
            <a:ext cx="5263200" cy="223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100"/>
              <a:buFont typeface="Georgia"/>
              <a:buNone/>
              <a:defRPr sz="5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537" name="Google Shape;537;p22"/>
          <p:cNvPicPr preferRelativeResize="0"/>
          <p:nvPr/>
        </p:nvPicPr>
        <p:blipFill rotWithShape="1">
          <a:blip r:embed="rId3">
            <a:alphaModFix/>
          </a:blip>
          <a:srcRect/>
          <a:stretch/>
        </p:blipFill>
        <p:spPr>
          <a:xfrm>
            <a:off x="228651" y="5495059"/>
            <a:ext cx="1442970" cy="1191190"/>
          </a:xfrm>
          <a:prstGeom prst="rect">
            <a:avLst/>
          </a:prstGeom>
          <a:noFill/>
          <a:ln>
            <a:noFill/>
          </a:ln>
        </p:spPr>
      </p:pic>
      <p:sp>
        <p:nvSpPr>
          <p:cNvPr id="538" name="Google Shape;538;p22"/>
          <p:cNvSpPr txBox="1">
            <a:spLocks noGrp="1"/>
          </p:cNvSpPr>
          <p:nvPr>
            <p:ph type="subTitle" idx="1"/>
          </p:nvPr>
        </p:nvSpPr>
        <p:spPr>
          <a:xfrm>
            <a:off x="460133" y="3421388"/>
            <a:ext cx="5265600" cy="246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39" name="Google Shape;539;p22"/>
          <p:cNvSpPr txBox="1">
            <a:spLocks noGrp="1"/>
          </p:cNvSpPr>
          <p:nvPr>
            <p:ph type="body" idx="2"/>
          </p:nvPr>
        </p:nvSpPr>
        <p:spPr>
          <a:xfrm>
            <a:off x="460133" y="3698089"/>
            <a:ext cx="5265600" cy="18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_18">
  <p:cSld name="Cover Slide_18">
    <p:spTree>
      <p:nvGrpSpPr>
        <p:cNvPr id="1" name="Shape 540"/>
        <p:cNvGrpSpPr/>
        <p:nvPr/>
      </p:nvGrpSpPr>
      <p:grpSpPr>
        <a:xfrm>
          <a:off x="0" y="0"/>
          <a:ext cx="0" cy="0"/>
          <a:chOff x="0" y="0"/>
          <a:chExt cx="0" cy="0"/>
        </a:xfrm>
      </p:grpSpPr>
      <p:pic>
        <p:nvPicPr>
          <p:cNvPr id="541" name="Google Shape;541;p23"/>
          <p:cNvPicPr preferRelativeResize="0"/>
          <p:nvPr/>
        </p:nvPicPr>
        <p:blipFill rotWithShape="1">
          <a:blip r:embed="rId2">
            <a:alphaModFix/>
          </a:blip>
          <a:srcRect t="1111" r="84638" b="87636"/>
          <a:stretch/>
        </p:blipFill>
        <p:spPr>
          <a:xfrm>
            <a:off x="4977155" y="0"/>
            <a:ext cx="1726771" cy="2004650"/>
          </a:xfrm>
          <a:prstGeom prst="rect">
            <a:avLst/>
          </a:prstGeom>
          <a:noFill/>
          <a:ln>
            <a:noFill/>
          </a:ln>
        </p:spPr>
      </p:pic>
      <p:pic>
        <p:nvPicPr>
          <p:cNvPr id="542" name="Google Shape;542;p23"/>
          <p:cNvPicPr preferRelativeResize="0"/>
          <p:nvPr/>
        </p:nvPicPr>
        <p:blipFill rotWithShape="1">
          <a:blip r:embed="rId2">
            <a:alphaModFix/>
          </a:blip>
          <a:srcRect r="39039"/>
          <a:stretch/>
        </p:blipFill>
        <p:spPr>
          <a:xfrm>
            <a:off x="6196050" y="0"/>
            <a:ext cx="6310589" cy="6858001"/>
          </a:xfrm>
          <a:prstGeom prst="rect">
            <a:avLst/>
          </a:prstGeom>
          <a:noFill/>
          <a:ln>
            <a:noFill/>
          </a:ln>
        </p:spPr>
      </p:pic>
      <p:sp>
        <p:nvSpPr>
          <p:cNvPr id="543" name="Google Shape;543;p23"/>
          <p:cNvSpPr/>
          <p:nvPr/>
        </p:nvSpPr>
        <p:spPr>
          <a:xfrm>
            <a:off x="0" y="1"/>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chemeClr val="accent5"/>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44" name="Google Shape;544;p23"/>
          <p:cNvSpPr txBox="1">
            <a:spLocks noGrp="1"/>
          </p:cNvSpPr>
          <p:nvPr>
            <p:ph type="ctrTitle"/>
          </p:nvPr>
        </p:nvSpPr>
        <p:spPr>
          <a:xfrm>
            <a:off x="460134" y="924034"/>
            <a:ext cx="5263200" cy="223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100"/>
              <a:buFont typeface="Georgia"/>
              <a:buNone/>
              <a:defRPr sz="5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545" name="Google Shape;545;p23"/>
          <p:cNvPicPr preferRelativeResize="0"/>
          <p:nvPr/>
        </p:nvPicPr>
        <p:blipFill rotWithShape="1">
          <a:blip r:embed="rId3">
            <a:alphaModFix/>
          </a:blip>
          <a:srcRect/>
          <a:stretch/>
        </p:blipFill>
        <p:spPr>
          <a:xfrm>
            <a:off x="228651" y="5495059"/>
            <a:ext cx="1442970" cy="1191190"/>
          </a:xfrm>
          <a:prstGeom prst="rect">
            <a:avLst/>
          </a:prstGeom>
          <a:noFill/>
          <a:ln>
            <a:noFill/>
          </a:ln>
        </p:spPr>
      </p:pic>
      <p:sp>
        <p:nvSpPr>
          <p:cNvPr id="546" name="Google Shape;546;p23"/>
          <p:cNvSpPr txBox="1">
            <a:spLocks noGrp="1"/>
          </p:cNvSpPr>
          <p:nvPr>
            <p:ph type="subTitle" idx="1"/>
          </p:nvPr>
        </p:nvSpPr>
        <p:spPr>
          <a:xfrm>
            <a:off x="460133" y="3421388"/>
            <a:ext cx="5265600" cy="246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7" name="Google Shape;547;p23"/>
          <p:cNvSpPr txBox="1">
            <a:spLocks noGrp="1"/>
          </p:cNvSpPr>
          <p:nvPr>
            <p:ph type="body" idx="2"/>
          </p:nvPr>
        </p:nvSpPr>
        <p:spPr>
          <a:xfrm>
            <a:off x="460133" y="3698089"/>
            <a:ext cx="5265600" cy="18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4950175" y="2103439"/>
            <a:ext cx="49356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53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57" name="Google Shape;57;p4"/>
          <p:cNvSpPr txBox="1">
            <a:spLocks noGrp="1"/>
          </p:cNvSpPr>
          <p:nvPr>
            <p:ph type="subTitle" idx="1"/>
          </p:nvPr>
        </p:nvSpPr>
        <p:spPr>
          <a:xfrm>
            <a:off x="468196" y="0"/>
            <a:ext cx="4343700" cy="6858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86700"/>
              <a:buFont typeface="Arial"/>
              <a:buNone/>
              <a:defRPr sz="533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_19">
  <p:cSld name="Cover Slide_19">
    <p:spTree>
      <p:nvGrpSpPr>
        <p:cNvPr id="1" name="Shape 548"/>
        <p:cNvGrpSpPr/>
        <p:nvPr/>
      </p:nvGrpSpPr>
      <p:grpSpPr>
        <a:xfrm>
          <a:off x="0" y="0"/>
          <a:ext cx="0" cy="0"/>
          <a:chOff x="0" y="0"/>
          <a:chExt cx="0" cy="0"/>
        </a:xfrm>
      </p:grpSpPr>
      <p:pic>
        <p:nvPicPr>
          <p:cNvPr id="549" name="Google Shape;549;p24"/>
          <p:cNvPicPr preferRelativeResize="0"/>
          <p:nvPr/>
        </p:nvPicPr>
        <p:blipFill rotWithShape="1">
          <a:blip r:embed="rId2">
            <a:alphaModFix/>
          </a:blip>
          <a:srcRect b="21856"/>
          <a:stretch/>
        </p:blipFill>
        <p:spPr>
          <a:xfrm>
            <a:off x="3999638" y="0"/>
            <a:ext cx="8189151" cy="6858000"/>
          </a:xfrm>
          <a:prstGeom prst="rect">
            <a:avLst/>
          </a:prstGeom>
          <a:noFill/>
          <a:ln>
            <a:noFill/>
          </a:ln>
        </p:spPr>
      </p:pic>
      <p:sp>
        <p:nvSpPr>
          <p:cNvPr id="550" name="Google Shape;550;p24"/>
          <p:cNvSpPr/>
          <p:nvPr/>
        </p:nvSpPr>
        <p:spPr>
          <a:xfrm>
            <a:off x="0" y="0"/>
            <a:ext cx="8044977"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551" name="Google Shape;551;p24"/>
          <p:cNvSpPr txBox="1">
            <a:spLocks noGrp="1"/>
          </p:cNvSpPr>
          <p:nvPr>
            <p:ph type="ctrTitle"/>
          </p:nvPr>
        </p:nvSpPr>
        <p:spPr>
          <a:xfrm>
            <a:off x="460134" y="924034"/>
            <a:ext cx="5263200" cy="223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100"/>
              <a:buFont typeface="Georgia"/>
              <a:buNone/>
              <a:defRPr sz="5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552" name="Google Shape;552;p24"/>
          <p:cNvPicPr preferRelativeResize="0"/>
          <p:nvPr/>
        </p:nvPicPr>
        <p:blipFill rotWithShape="1">
          <a:blip r:embed="rId3">
            <a:alphaModFix/>
          </a:blip>
          <a:srcRect/>
          <a:stretch/>
        </p:blipFill>
        <p:spPr>
          <a:xfrm>
            <a:off x="228651" y="5495059"/>
            <a:ext cx="1442970" cy="1191190"/>
          </a:xfrm>
          <a:prstGeom prst="rect">
            <a:avLst/>
          </a:prstGeom>
          <a:noFill/>
          <a:ln>
            <a:noFill/>
          </a:ln>
        </p:spPr>
      </p:pic>
      <p:sp>
        <p:nvSpPr>
          <p:cNvPr id="553" name="Google Shape;553;p24"/>
          <p:cNvSpPr txBox="1">
            <a:spLocks noGrp="1"/>
          </p:cNvSpPr>
          <p:nvPr>
            <p:ph type="subTitle" idx="1"/>
          </p:nvPr>
        </p:nvSpPr>
        <p:spPr>
          <a:xfrm>
            <a:off x="460133" y="3421388"/>
            <a:ext cx="5265600" cy="246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4" name="Google Shape;554;p24"/>
          <p:cNvSpPr txBox="1">
            <a:spLocks noGrp="1"/>
          </p:cNvSpPr>
          <p:nvPr>
            <p:ph type="body" idx="2"/>
          </p:nvPr>
        </p:nvSpPr>
        <p:spPr>
          <a:xfrm>
            <a:off x="460133" y="3698089"/>
            <a:ext cx="5265600" cy="18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_20">
  <p:cSld name="Cover Slide_20">
    <p:bg>
      <p:bgPr>
        <a:solidFill>
          <a:schemeClr val="accent1"/>
        </a:solidFill>
        <a:effectLst/>
      </p:bgPr>
    </p:bg>
    <p:spTree>
      <p:nvGrpSpPr>
        <p:cNvPr id="1" name="Shape 555"/>
        <p:cNvGrpSpPr/>
        <p:nvPr/>
      </p:nvGrpSpPr>
      <p:grpSpPr>
        <a:xfrm>
          <a:off x="0" y="0"/>
          <a:ext cx="0" cy="0"/>
          <a:chOff x="0" y="0"/>
          <a:chExt cx="0" cy="0"/>
        </a:xfrm>
      </p:grpSpPr>
      <p:sp>
        <p:nvSpPr>
          <p:cNvPr id="556" name="Google Shape;556;p25"/>
          <p:cNvSpPr txBox="1">
            <a:spLocks noGrp="1"/>
          </p:cNvSpPr>
          <p:nvPr>
            <p:ph type="ctrTitle"/>
          </p:nvPr>
        </p:nvSpPr>
        <p:spPr>
          <a:xfrm>
            <a:off x="460134" y="924034"/>
            <a:ext cx="6295500" cy="223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100"/>
              <a:buFont typeface="Georgia"/>
              <a:buNone/>
              <a:defRPr sz="5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557" name="Google Shape;557;p25"/>
          <p:cNvSpPr/>
          <p:nvPr/>
        </p:nvSpPr>
        <p:spPr>
          <a:xfrm>
            <a:off x="7046737" y="0"/>
            <a:ext cx="301500" cy="68580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58" name="Google Shape;558;p25"/>
          <p:cNvPicPr preferRelativeResize="0"/>
          <p:nvPr/>
        </p:nvPicPr>
        <p:blipFill rotWithShape="1">
          <a:blip r:embed="rId2">
            <a:alphaModFix/>
          </a:blip>
          <a:srcRect/>
          <a:stretch/>
        </p:blipFill>
        <p:spPr>
          <a:xfrm>
            <a:off x="228651" y="5495059"/>
            <a:ext cx="1442970" cy="1191190"/>
          </a:xfrm>
          <a:prstGeom prst="rect">
            <a:avLst/>
          </a:prstGeom>
          <a:noFill/>
          <a:ln>
            <a:noFill/>
          </a:ln>
        </p:spPr>
      </p:pic>
      <p:pic>
        <p:nvPicPr>
          <p:cNvPr id="559" name="Google Shape;559;p25"/>
          <p:cNvPicPr preferRelativeResize="0"/>
          <p:nvPr/>
        </p:nvPicPr>
        <p:blipFill rotWithShape="1">
          <a:blip r:embed="rId3">
            <a:alphaModFix/>
          </a:blip>
          <a:srcRect l="40146" t="-212" r="23814" b="704"/>
          <a:stretch/>
        </p:blipFill>
        <p:spPr>
          <a:xfrm>
            <a:off x="7235665" y="-25401"/>
            <a:ext cx="4987142" cy="6883401"/>
          </a:xfrm>
          <a:prstGeom prst="rect">
            <a:avLst/>
          </a:prstGeom>
          <a:noFill/>
          <a:ln>
            <a:noFill/>
          </a:ln>
        </p:spPr>
      </p:pic>
      <p:sp>
        <p:nvSpPr>
          <p:cNvPr id="560" name="Google Shape;560;p25"/>
          <p:cNvSpPr txBox="1">
            <a:spLocks noGrp="1"/>
          </p:cNvSpPr>
          <p:nvPr>
            <p:ph type="subTitle" idx="1"/>
          </p:nvPr>
        </p:nvSpPr>
        <p:spPr>
          <a:xfrm>
            <a:off x="460133" y="3421388"/>
            <a:ext cx="5265600" cy="246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1" name="Google Shape;561;p25"/>
          <p:cNvSpPr txBox="1">
            <a:spLocks noGrp="1"/>
          </p:cNvSpPr>
          <p:nvPr>
            <p:ph type="body" idx="2"/>
          </p:nvPr>
        </p:nvSpPr>
        <p:spPr>
          <a:xfrm>
            <a:off x="460133" y="3698089"/>
            <a:ext cx="5265600" cy="18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1_Agenda">
    <p:spTree>
      <p:nvGrpSpPr>
        <p:cNvPr id="1" name="Shape 770"/>
        <p:cNvGrpSpPr/>
        <p:nvPr/>
      </p:nvGrpSpPr>
      <p:grpSpPr>
        <a:xfrm>
          <a:off x="0" y="0"/>
          <a:ext cx="0" cy="0"/>
          <a:chOff x="0" y="0"/>
          <a:chExt cx="0" cy="0"/>
        </a:xfrm>
      </p:grpSpPr>
      <p:sp>
        <p:nvSpPr>
          <p:cNvPr id="771" name="Google Shape;771;p29"/>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72" name="Google Shape;772;p29"/>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3" name="Google Shape;773;p29"/>
          <p:cNvSpPr txBox="1">
            <a:spLocks noGrp="1"/>
          </p:cNvSpPr>
          <p:nvPr>
            <p:ph type="title"/>
          </p:nvPr>
        </p:nvSpPr>
        <p:spPr>
          <a:xfrm>
            <a:off x="457086" y="432001"/>
            <a:ext cx="11274900" cy="1016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774"/>
        <p:cNvGrpSpPr/>
        <p:nvPr/>
      </p:nvGrpSpPr>
      <p:grpSpPr>
        <a:xfrm>
          <a:off x="0" y="0"/>
          <a:ext cx="0" cy="0"/>
          <a:chOff x="0" y="0"/>
          <a:chExt cx="0" cy="0"/>
        </a:xfrm>
      </p:grpSpPr>
      <p:sp>
        <p:nvSpPr>
          <p:cNvPr id="775" name="Google Shape;775;p30"/>
          <p:cNvSpPr txBox="1">
            <a:spLocks noGrp="1"/>
          </p:cNvSpPr>
          <p:nvPr>
            <p:ph type="title"/>
          </p:nvPr>
        </p:nvSpPr>
        <p:spPr>
          <a:xfrm>
            <a:off x="468196" y="428625"/>
            <a:ext cx="1374000" cy="19659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9200"/>
              <a:buFont typeface="Arial"/>
              <a:buNone/>
              <a:defRPr sz="133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Tangerine Manual">
    <p:bg>
      <p:bgPr>
        <a:solidFill>
          <a:schemeClr val="accent4"/>
        </a:solidFill>
        <a:effectLst/>
      </p:bgPr>
    </p:bg>
    <p:spTree>
      <p:nvGrpSpPr>
        <p:cNvPr id="1" name="Shape 776"/>
        <p:cNvGrpSpPr/>
        <p:nvPr/>
      </p:nvGrpSpPr>
      <p:grpSpPr>
        <a:xfrm>
          <a:off x="0" y="0"/>
          <a:ext cx="0" cy="0"/>
          <a:chOff x="0" y="0"/>
          <a:chExt cx="0" cy="0"/>
        </a:xfrm>
      </p:grpSpPr>
      <p:sp>
        <p:nvSpPr>
          <p:cNvPr id="777" name="Google Shape;777;p31"/>
          <p:cNvSpPr txBox="1">
            <a:spLocks noGrp="1"/>
          </p:cNvSpPr>
          <p:nvPr>
            <p:ph type="title"/>
          </p:nvPr>
        </p:nvSpPr>
        <p:spPr>
          <a:xfrm>
            <a:off x="468196" y="428625"/>
            <a:ext cx="1374000" cy="19659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9200"/>
              <a:buFont typeface="Arial"/>
              <a:buNone/>
              <a:defRPr sz="133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778"/>
        <p:cNvGrpSpPr/>
        <p:nvPr/>
      </p:nvGrpSpPr>
      <p:grpSpPr>
        <a:xfrm>
          <a:off x="0" y="0"/>
          <a:ext cx="0" cy="0"/>
          <a:chOff x="0" y="0"/>
          <a:chExt cx="0" cy="0"/>
        </a:xfrm>
      </p:grpSpPr>
      <p:sp>
        <p:nvSpPr>
          <p:cNvPr id="779" name="Google Shape;779;p32"/>
          <p:cNvSpPr txBox="1">
            <a:spLocks noGrp="1"/>
          </p:cNvSpPr>
          <p:nvPr>
            <p:ph type="title"/>
          </p:nvPr>
        </p:nvSpPr>
        <p:spPr>
          <a:xfrm>
            <a:off x="468196" y="428625"/>
            <a:ext cx="1374000" cy="19659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9200"/>
              <a:buFont typeface="Arial"/>
              <a:buNone/>
              <a:defRPr sz="133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Grey Manual">
  <p:cSld name="1_Section Header Grey Manual">
    <p:bg>
      <p:bgPr>
        <a:solidFill>
          <a:schemeClr val="accent5"/>
        </a:solidFill>
        <a:effectLst/>
      </p:bgPr>
    </p:bg>
    <p:spTree>
      <p:nvGrpSpPr>
        <p:cNvPr id="1" name="Shape 780"/>
        <p:cNvGrpSpPr/>
        <p:nvPr/>
      </p:nvGrpSpPr>
      <p:grpSpPr>
        <a:xfrm>
          <a:off x="0" y="0"/>
          <a:ext cx="0" cy="0"/>
          <a:chOff x="0" y="0"/>
          <a:chExt cx="0" cy="0"/>
        </a:xfrm>
      </p:grpSpPr>
      <p:sp>
        <p:nvSpPr>
          <p:cNvPr id="781" name="Google Shape;781;p33"/>
          <p:cNvSpPr txBox="1">
            <a:spLocks noGrp="1"/>
          </p:cNvSpPr>
          <p:nvPr>
            <p:ph type="title"/>
          </p:nvPr>
        </p:nvSpPr>
        <p:spPr>
          <a:xfrm>
            <a:off x="468196" y="428625"/>
            <a:ext cx="1374000" cy="19659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9200"/>
              <a:buFont typeface="Arial"/>
              <a:buNone/>
              <a:defRPr sz="133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782"/>
        <p:cNvGrpSpPr/>
        <p:nvPr/>
      </p:nvGrpSpPr>
      <p:grpSpPr>
        <a:xfrm>
          <a:off x="0" y="0"/>
          <a:ext cx="0" cy="0"/>
          <a:chOff x="0" y="0"/>
          <a:chExt cx="0" cy="0"/>
        </a:xfrm>
      </p:grpSpPr>
      <p:sp>
        <p:nvSpPr>
          <p:cNvPr id="783" name="Google Shape;783;p34"/>
          <p:cNvSpPr txBox="1">
            <a:spLocks noGrp="1"/>
          </p:cNvSpPr>
          <p:nvPr>
            <p:ph type="body" idx="1"/>
          </p:nvPr>
        </p:nvSpPr>
        <p:spPr>
          <a:xfrm>
            <a:off x="0" y="1143000"/>
            <a:ext cx="4570800" cy="4572000"/>
          </a:xfrm>
          <a:prstGeom prst="rect">
            <a:avLst/>
          </a:prstGeom>
          <a:solidFill>
            <a:srgbClr val="E0301E"/>
          </a:solidFill>
          <a:ln>
            <a:noFill/>
          </a:ln>
        </p:spPr>
        <p:txBody>
          <a:bodyPr spcFirstLastPara="1" wrap="square" lIns="585100" tIns="1919675" rIns="335950" bIns="239950" anchor="t" anchorCtr="0">
            <a:noAutofit/>
          </a:bodyPr>
          <a:lstStyle>
            <a:lvl1pPr marL="457200" marR="0" lvl="0" indent="-228600" algn="l">
              <a:lnSpc>
                <a:spcPct val="100000"/>
              </a:lnSpc>
              <a:spcBef>
                <a:spcPts val="0"/>
              </a:spcBef>
              <a:spcAft>
                <a:spcPts val="0"/>
              </a:spcAft>
              <a:buClr>
                <a:schemeClr val="lt1"/>
              </a:buClr>
              <a:buSzPts val="3500"/>
              <a:buFont typeface="Arial"/>
              <a:buNone/>
              <a:defRPr sz="24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
        <p:nvSpPr>
          <p:cNvPr id="784" name="Google Shape;784;p34"/>
          <p:cNvSpPr/>
          <p:nvPr/>
        </p:nvSpPr>
        <p:spPr>
          <a:xfrm>
            <a:off x="442803" y="1623703"/>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4"/>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86" name="Google Shape;786;p34"/>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787"/>
        <p:cNvGrpSpPr/>
        <p:nvPr/>
      </p:nvGrpSpPr>
      <p:grpSpPr>
        <a:xfrm>
          <a:off x="0" y="0"/>
          <a:ext cx="0" cy="0"/>
          <a:chOff x="0" y="0"/>
          <a:chExt cx="0" cy="0"/>
        </a:xfrm>
      </p:grpSpPr>
      <p:sp>
        <p:nvSpPr>
          <p:cNvPr id="788" name="Google Shape;788;p35"/>
          <p:cNvSpPr/>
          <p:nvPr/>
        </p:nvSpPr>
        <p:spPr>
          <a:xfrm>
            <a:off x="6094475" y="0"/>
            <a:ext cx="6094500" cy="6858000"/>
          </a:xfrm>
          <a:prstGeom prst="rect">
            <a:avLst/>
          </a:prstGeom>
          <a:solidFill>
            <a:srgbClr val="DEDEDE"/>
          </a:solidFill>
          <a:ln>
            <a:noFill/>
          </a:ln>
        </p:spPr>
        <p:txBody>
          <a:bodyPr spcFirstLastPara="1" wrap="square" lIns="91375" tIns="45700" rIns="9137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789" name="Google Shape;789;p35"/>
          <p:cNvSpPr txBox="1">
            <a:spLocks noGrp="1"/>
          </p:cNvSpPr>
          <p:nvPr>
            <p:ph type="body" idx="1"/>
          </p:nvPr>
        </p:nvSpPr>
        <p:spPr>
          <a:xfrm>
            <a:off x="460133" y="1828800"/>
            <a:ext cx="5298000" cy="43431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
        <p:nvSpPr>
          <p:cNvPr id="790" name="Google Shape;790;p35"/>
          <p:cNvSpPr/>
          <p:nvPr/>
        </p:nvSpPr>
        <p:spPr>
          <a:xfrm>
            <a:off x="442803" y="687001"/>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5"/>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92" name="Google Shape;792;p35"/>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793"/>
        <p:cNvGrpSpPr/>
        <p:nvPr/>
      </p:nvGrpSpPr>
      <p:grpSpPr>
        <a:xfrm>
          <a:off x="0" y="0"/>
          <a:ext cx="0" cy="0"/>
          <a:chOff x="0" y="0"/>
          <a:chExt cx="0" cy="0"/>
        </a:xfrm>
      </p:grpSpPr>
      <p:sp>
        <p:nvSpPr>
          <p:cNvPr id="794" name="Google Shape;794;p36"/>
          <p:cNvSpPr/>
          <p:nvPr/>
        </p:nvSpPr>
        <p:spPr>
          <a:xfrm>
            <a:off x="6094475" y="0"/>
            <a:ext cx="6094500" cy="6858000"/>
          </a:xfrm>
          <a:prstGeom prst="rect">
            <a:avLst/>
          </a:prstGeom>
          <a:solidFill>
            <a:srgbClr val="DEDEDE"/>
          </a:solidFill>
          <a:ln>
            <a:noFill/>
          </a:ln>
        </p:spPr>
        <p:txBody>
          <a:bodyPr spcFirstLastPara="1" wrap="square" lIns="91375" tIns="45700" rIns="9137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795" name="Google Shape;795;p36"/>
          <p:cNvSpPr/>
          <p:nvPr/>
        </p:nvSpPr>
        <p:spPr>
          <a:xfrm>
            <a:off x="442803" y="687001"/>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6"/>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97" name="Google Shape;797;p36"/>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8" name="Google Shape;798;p36"/>
          <p:cNvSpPr txBox="1">
            <a:spLocks noGrp="1"/>
          </p:cNvSpPr>
          <p:nvPr>
            <p:ph type="body" idx="1"/>
          </p:nvPr>
        </p:nvSpPr>
        <p:spPr>
          <a:xfrm>
            <a:off x="460133" y="1828800"/>
            <a:ext cx="5298000" cy="43431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460133" y="430514"/>
            <a:ext cx="112716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60" name="Google Shape;60;p5"/>
          <p:cNvSpPr txBox="1">
            <a:spLocks noGrp="1"/>
          </p:cNvSpPr>
          <p:nvPr>
            <p:ph type="subTitle" idx="1"/>
          </p:nvPr>
        </p:nvSpPr>
        <p:spPr>
          <a:xfrm>
            <a:off x="460129" y="822960"/>
            <a:ext cx="11271600" cy="235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9pPr>
          </a:lstStyle>
          <a:p>
            <a:endParaRPr/>
          </a:p>
        </p:txBody>
      </p:sp>
      <p:sp>
        <p:nvSpPr>
          <p:cNvPr id="61" name="Google Shape;61;p5"/>
          <p:cNvSpPr txBox="1">
            <a:spLocks noGrp="1"/>
          </p:cNvSpPr>
          <p:nvPr>
            <p:ph type="body" idx="2"/>
          </p:nvPr>
        </p:nvSpPr>
        <p:spPr>
          <a:xfrm>
            <a:off x="460133" y="1393825"/>
            <a:ext cx="11271600" cy="47784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lvl1pPr>
            <a:lvl2pPr marL="914400" lvl="1" indent="-349250" algn="l">
              <a:lnSpc>
                <a:spcPct val="100000"/>
              </a:lnSpc>
              <a:spcBef>
                <a:spcPts val="500"/>
              </a:spcBef>
              <a:spcAft>
                <a:spcPts val="0"/>
              </a:spcAft>
              <a:buClr>
                <a:schemeClr val="dk1"/>
              </a:buClr>
              <a:buSzPts val="1900"/>
              <a:buChar char="-"/>
              <a:defRPr sz="1900"/>
            </a:lvl2pPr>
            <a:lvl3pPr marL="1371600" lvl="2" indent="-349250" algn="l">
              <a:lnSpc>
                <a:spcPct val="100000"/>
              </a:lnSpc>
              <a:spcBef>
                <a:spcPts val="500"/>
              </a:spcBef>
              <a:spcAft>
                <a:spcPts val="0"/>
              </a:spcAft>
              <a:buClr>
                <a:schemeClr val="dk1"/>
              </a:buClr>
              <a:buSzPts val="1900"/>
              <a:buChar char="◦"/>
              <a:defRPr sz="1900"/>
            </a:lvl3pPr>
            <a:lvl4pPr marL="1828800" lvl="3" indent="-349250" algn="l">
              <a:lnSpc>
                <a:spcPct val="100000"/>
              </a:lnSpc>
              <a:spcBef>
                <a:spcPts val="500"/>
              </a:spcBef>
              <a:spcAft>
                <a:spcPts val="0"/>
              </a:spcAft>
              <a:buClr>
                <a:schemeClr val="dk1"/>
              </a:buClr>
              <a:buSzPts val="1900"/>
              <a:buChar char="›"/>
              <a:defRPr sz="1900"/>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62" name="Google Shape;62;p5"/>
          <p:cNvSpPr txBox="1">
            <a:spLocks noGrp="1"/>
          </p:cNvSpPr>
          <p:nvPr>
            <p:ph type="sldNum" idx="12"/>
          </p:nvPr>
        </p:nvSpPr>
        <p:spPr>
          <a:xfrm>
            <a:off x="8989351" y="6632655"/>
            <a:ext cx="2742600" cy="122700"/>
          </a:xfrm>
          <a:prstGeom prst="rect">
            <a:avLst/>
          </a:prstGeom>
          <a:noFill/>
          <a:ln>
            <a:noFill/>
          </a:ln>
        </p:spPr>
        <p:txBody>
          <a:bodyPr spcFirstLastPara="1" wrap="square" lIns="0" tIns="0" rIns="0" bIns="0" anchor="t" anchorCtr="0">
            <a:noAutofit/>
          </a:bodyPr>
          <a:lstStyle>
            <a:lvl1pPr marL="0" lvl="0" indent="0" algn="r" rtl="0">
              <a:spcBef>
                <a:spcPts val="0"/>
              </a:spcBef>
              <a:buNone/>
              <a:defRPr sz="1100">
                <a:solidFill>
                  <a:srgbClr val="FFFFFF"/>
                </a:solidFill>
                <a:latin typeface="Arial"/>
                <a:ea typeface="Arial"/>
                <a:cs typeface="Arial"/>
                <a:sym typeface="Arial"/>
              </a:defRPr>
            </a:lvl1pPr>
            <a:lvl2pPr marL="0" lvl="1" indent="0" algn="r" rtl="0">
              <a:spcBef>
                <a:spcPts val="0"/>
              </a:spcBef>
              <a:buNone/>
              <a:defRPr sz="1100">
                <a:solidFill>
                  <a:srgbClr val="FFFFFF"/>
                </a:solidFill>
                <a:latin typeface="Arial"/>
                <a:ea typeface="Arial"/>
                <a:cs typeface="Arial"/>
                <a:sym typeface="Arial"/>
              </a:defRPr>
            </a:lvl2pPr>
            <a:lvl3pPr marL="0" lvl="2" indent="0" algn="r" rtl="0">
              <a:spcBef>
                <a:spcPts val="0"/>
              </a:spcBef>
              <a:buNone/>
              <a:defRPr sz="1100">
                <a:solidFill>
                  <a:srgbClr val="FFFFFF"/>
                </a:solidFill>
                <a:latin typeface="Arial"/>
                <a:ea typeface="Arial"/>
                <a:cs typeface="Arial"/>
                <a:sym typeface="Arial"/>
              </a:defRPr>
            </a:lvl3pPr>
            <a:lvl4pPr marL="0" lvl="3" indent="0" algn="r" rtl="0">
              <a:spcBef>
                <a:spcPts val="0"/>
              </a:spcBef>
              <a:buNone/>
              <a:defRPr sz="1100">
                <a:solidFill>
                  <a:srgbClr val="FFFFFF"/>
                </a:solidFill>
                <a:latin typeface="Arial"/>
                <a:ea typeface="Arial"/>
                <a:cs typeface="Arial"/>
                <a:sym typeface="Arial"/>
              </a:defRPr>
            </a:lvl4pPr>
            <a:lvl5pPr marL="0" lvl="4" indent="0" algn="r" rtl="0">
              <a:spcBef>
                <a:spcPts val="0"/>
              </a:spcBef>
              <a:buNone/>
              <a:defRPr sz="1100">
                <a:solidFill>
                  <a:srgbClr val="FFFFFF"/>
                </a:solidFill>
                <a:latin typeface="Arial"/>
                <a:ea typeface="Arial"/>
                <a:cs typeface="Arial"/>
                <a:sym typeface="Arial"/>
              </a:defRPr>
            </a:lvl5pPr>
            <a:lvl6pPr marL="0" lvl="5" indent="0" algn="r" rtl="0">
              <a:spcBef>
                <a:spcPts val="0"/>
              </a:spcBef>
              <a:buNone/>
              <a:defRPr sz="1100">
                <a:solidFill>
                  <a:srgbClr val="FFFFFF"/>
                </a:solidFill>
                <a:latin typeface="Arial"/>
                <a:ea typeface="Arial"/>
                <a:cs typeface="Arial"/>
                <a:sym typeface="Arial"/>
              </a:defRPr>
            </a:lvl6pPr>
            <a:lvl7pPr marL="0" lvl="6" indent="0" algn="r" rtl="0">
              <a:spcBef>
                <a:spcPts val="0"/>
              </a:spcBef>
              <a:buNone/>
              <a:defRPr sz="1100">
                <a:solidFill>
                  <a:srgbClr val="FFFFFF"/>
                </a:solidFill>
                <a:latin typeface="Arial"/>
                <a:ea typeface="Arial"/>
                <a:cs typeface="Arial"/>
                <a:sym typeface="Arial"/>
              </a:defRPr>
            </a:lvl7pPr>
            <a:lvl8pPr marL="0" lvl="7" indent="0" algn="r" rtl="0">
              <a:spcBef>
                <a:spcPts val="0"/>
              </a:spcBef>
              <a:buNone/>
              <a:defRPr sz="1100">
                <a:solidFill>
                  <a:srgbClr val="FFFFFF"/>
                </a:solidFill>
                <a:latin typeface="Arial"/>
                <a:ea typeface="Arial"/>
                <a:cs typeface="Arial"/>
                <a:sym typeface="Arial"/>
              </a:defRPr>
            </a:lvl8pPr>
            <a:lvl9pPr marL="0" lvl="8" indent="0" algn="r" rtl="0">
              <a:spcBef>
                <a:spcPts val="0"/>
              </a:spcBef>
              <a:buNone/>
              <a:defRPr sz="11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5"/>
          <p:cNvPicPr preferRelativeResize="0"/>
          <p:nvPr/>
        </p:nvPicPr>
        <p:blipFill rotWithShape="1">
          <a:blip r:embed="rId2">
            <a:alphaModFix/>
          </a:blip>
          <a:srcRect t="26310" r="17654" b="21174"/>
          <a:stretch/>
        </p:blipFill>
        <p:spPr>
          <a:xfrm>
            <a:off x="8810610" y="-18067"/>
            <a:ext cx="3399268" cy="1412000"/>
          </a:xfrm>
          <a:prstGeom prst="rect">
            <a:avLst/>
          </a:prstGeom>
          <a:noFill/>
          <a:ln>
            <a:noFill/>
          </a:ln>
        </p:spPr>
      </p:pic>
      <p:sp>
        <p:nvSpPr>
          <p:cNvPr id="64" name="Google Shape;64;p5"/>
          <p:cNvSpPr/>
          <p:nvPr/>
        </p:nvSpPr>
        <p:spPr>
          <a:xfrm>
            <a:off x="-18062" y="-18067"/>
            <a:ext cx="10734000" cy="1412100"/>
          </a:xfrm>
          <a:prstGeom prst="rect">
            <a:avLst/>
          </a:prstGeom>
          <a:solidFill>
            <a:srgbClr val="464646"/>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65" name="Google Shape;65;p5"/>
          <p:cNvSpPr/>
          <p:nvPr/>
        </p:nvSpPr>
        <p:spPr>
          <a:xfrm>
            <a:off x="-19395" y="6386320"/>
            <a:ext cx="12227700" cy="492000"/>
          </a:xfrm>
          <a:prstGeom prst="rect">
            <a:avLst/>
          </a:prstGeom>
          <a:solidFill>
            <a:srgbClr val="464646"/>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grpSp>
        <p:nvGrpSpPr>
          <p:cNvPr id="66" name="Google Shape;66;p5"/>
          <p:cNvGrpSpPr/>
          <p:nvPr/>
        </p:nvGrpSpPr>
        <p:grpSpPr>
          <a:xfrm>
            <a:off x="-19395" y="6386104"/>
            <a:ext cx="2151340" cy="491988"/>
            <a:chOff x="-13550" y="6488975"/>
            <a:chExt cx="1613908" cy="369000"/>
          </a:xfrm>
        </p:grpSpPr>
        <p:pic>
          <p:nvPicPr>
            <p:cNvPr id="67" name="Google Shape;67;p5"/>
            <p:cNvPicPr preferRelativeResize="0"/>
            <p:nvPr/>
          </p:nvPicPr>
          <p:blipFill rotWithShape="1">
            <a:blip r:embed="rId2">
              <a:alphaModFix/>
            </a:blip>
            <a:srcRect t="26310" r="17654" b="21174"/>
            <a:stretch/>
          </p:blipFill>
          <p:spPr>
            <a:xfrm>
              <a:off x="-13550" y="6488975"/>
              <a:ext cx="676393" cy="369000"/>
            </a:xfrm>
            <a:prstGeom prst="rect">
              <a:avLst/>
            </a:prstGeom>
            <a:noFill/>
            <a:ln>
              <a:noFill/>
            </a:ln>
          </p:spPr>
        </p:pic>
        <p:pic>
          <p:nvPicPr>
            <p:cNvPr id="68" name="Google Shape;68;p5"/>
            <p:cNvPicPr preferRelativeResize="0"/>
            <p:nvPr/>
          </p:nvPicPr>
          <p:blipFill rotWithShape="1">
            <a:blip r:embed="rId2">
              <a:alphaModFix/>
            </a:blip>
            <a:srcRect t="26310" r="17654" b="21174"/>
            <a:stretch/>
          </p:blipFill>
          <p:spPr>
            <a:xfrm>
              <a:off x="626849" y="6488975"/>
              <a:ext cx="676400" cy="369000"/>
            </a:xfrm>
            <a:prstGeom prst="rect">
              <a:avLst/>
            </a:prstGeom>
            <a:noFill/>
            <a:ln>
              <a:noFill/>
            </a:ln>
          </p:spPr>
        </p:pic>
        <p:pic>
          <p:nvPicPr>
            <p:cNvPr id="69" name="Google Shape;69;p5"/>
            <p:cNvPicPr preferRelativeResize="0"/>
            <p:nvPr/>
          </p:nvPicPr>
          <p:blipFill rotWithShape="1">
            <a:blip r:embed="rId2">
              <a:alphaModFix/>
            </a:blip>
            <a:srcRect t="26310" r="17654" b="21174"/>
            <a:stretch/>
          </p:blipFill>
          <p:spPr>
            <a:xfrm>
              <a:off x="923959" y="6488975"/>
              <a:ext cx="676400" cy="369000"/>
            </a:xfrm>
            <a:prstGeom prst="rect">
              <a:avLst/>
            </a:prstGeom>
            <a:noFill/>
            <a:ln>
              <a:noFill/>
            </a:ln>
          </p:spPr>
        </p:pic>
      </p:grpSp>
      <p:sp>
        <p:nvSpPr>
          <p:cNvPr id="70" name="Google Shape;70;p5"/>
          <p:cNvSpPr/>
          <p:nvPr/>
        </p:nvSpPr>
        <p:spPr>
          <a:xfrm>
            <a:off x="-18062" y="6526526"/>
            <a:ext cx="2354700" cy="211500"/>
          </a:xfrm>
          <a:prstGeom prst="rect">
            <a:avLst/>
          </a:prstGeom>
          <a:solidFill>
            <a:srgbClr val="464646"/>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71" name="Google Shape;71;p5"/>
          <p:cNvSpPr txBox="1"/>
          <p:nvPr/>
        </p:nvSpPr>
        <p:spPr>
          <a:xfrm>
            <a:off x="460133" y="6570152"/>
            <a:ext cx="4113900" cy="12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100" b="1">
                <a:solidFill>
                  <a:srgbClr val="FFFFFF"/>
                </a:solidFill>
              </a:rPr>
              <a:t>PwC </a:t>
            </a:r>
            <a:r>
              <a:rPr lang="en-US" sz="1100">
                <a:solidFill>
                  <a:srgbClr val="FFFFFF"/>
                </a:solidFill>
              </a:rPr>
              <a:t>| Tax policy outlook</a:t>
            </a:r>
            <a:endParaRPr sz="1100">
              <a:solidFill>
                <a:srgbClr val="FFFFFF"/>
              </a:solidFill>
            </a:endParaRPr>
          </a:p>
        </p:txBody>
      </p:sp>
      <p:sp>
        <p:nvSpPr>
          <p:cNvPr id="72" name="Google Shape;72;p5"/>
          <p:cNvSpPr txBox="1"/>
          <p:nvPr/>
        </p:nvSpPr>
        <p:spPr>
          <a:xfrm>
            <a:off x="8989351" y="6570152"/>
            <a:ext cx="2742600" cy="122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sz="1100">
                <a:solidFill>
                  <a:srgbClr val="FFFFFF"/>
                </a:solidFill>
              </a:rPr>
              <a:t>‹#›</a:t>
            </a:fld>
            <a:endParaRPr sz="1100">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799"/>
        <p:cNvGrpSpPr/>
        <p:nvPr/>
      </p:nvGrpSpPr>
      <p:grpSpPr>
        <a:xfrm>
          <a:off x="0" y="0"/>
          <a:ext cx="0" cy="0"/>
          <a:chOff x="0" y="0"/>
          <a:chExt cx="0" cy="0"/>
        </a:xfrm>
      </p:grpSpPr>
      <p:sp>
        <p:nvSpPr>
          <p:cNvPr id="800" name="Google Shape;800;p37"/>
          <p:cNvSpPr txBox="1">
            <a:spLocks noGrp="1"/>
          </p:cNvSpPr>
          <p:nvPr>
            <p:ph type="body" idx="1"/>
          </p:nvPr>
        </p:nvSpPr>
        <p:spPr>
          <a:xfrm>
            <a:off x="460133" y="2274570"/>
            <a:ext cx="9537900" cy="3897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
        <p:nvSpPr>
          <p:cNvPr id="801" name="Google Shape;801;p37"/>
          <p:cNvSpPr/>
          <p:nvPr/>
        </p:nvSpPr>
        <p:spPr>
          <a:xfrm>
            <a:off x="442803" y="1362959"/>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2" name="Google Shape;802;p37"/>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03" name="Google Shape;803;p37"/>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lt1"/>
                </a:solidFill>
                <a:latin typeface="Arial"/>
                <a:ea typeface="Arial"/>
                <a:cs typeface="Arial"/>
                <a:sym typeface="Arial"/>
              </a:defRPr>
            </a:lvl1pPr>
            <a:lvl2pPr marL="0" lvl="1" indent="0" algn="r">
              <a:spcBef>
                <a:spcPts val="0"/>
              </a:spcBef>
              <a:buNone/>
              <a:defRPr sz="1100">
                <a:solidFill>
                  <a:schemeClr val="lt1"/>
                </a:solidFill>
                <a:latin typeface="Arial"/>
                <a:ea typeface="Arial"/>
                <a:cs typeface="Arial"/>
                <a:sym typeface="Arial"/>
              </a:defRPr>
            </a:lvl2pPr>
            <a:lvl3pPr marL="0" lvl="2" indent="0" algn="r">
              <a:spcBef>
                <a:spcPts val="0"/>
              </a:spcBef>
              <a:buNone/>
              <a:defRPr sz="1100">
                <a:solidFill>
                  <a:schemeClr val="lt1"/>
                </a:solidFill>
                <a:latin typeface="Arial"/>
                <a:ea typeface="Arial"/>
                <a:cs typeface="Arial"/>
                <a:sym typeface="Arial"/>
              </a:defRPr>
            </a:lvl3pPr>
            <a:lvl4pPr marL="0" lvl="3" indent="0" algn="r">
              <a:spcBef>
                <a:spcPts val="0"/>
              </a:spcBef>
              <a:buNone/>
              <a:defRPr sz="1100">
                <a:solidFill>
                  <a:schemeClr val="lt1"/>
                </a:solidFill>
                <a:latin typeface="Arial"/>
                <a:ea typeface="Arial"/>
                <a:cs typeface="Arial"/>
                <a:sym typeface="Arial"/>
              </a:defRPr>
            </a:lvl4pPr>
            <a:lvl5pPr marL="0" lvl="4" indent="0" algn="r">
              <a:spcBef>
                <a:spcPts val="0"/>
              </a:spcBef>
              <a:buNone/>
              <a:defRPr sz="1100">
                <a:solidFill>
                  <a:schemeClr val="lt1"/>
                </a:solidFill>
                <a:latin typeface="Arial"/>
                <a:ea typeface="Arial"/>
                <a:cs typeface="Arial"/>
                <a:sym typeface="Arial"/>
              </a:defRPr>
            </a:lvl5pPr>
            <a:lvl6pPr marL="0" lvl="5" indent="0" algn="r">
              <a:spcBef>
                <a:spcPts val="0"/>
              </a:spcBef>
              <a:buNone/>
              <a:defRPr sz="1100">
                <a:solidFill>
                  <a:schemeClr val="lt1"/>
                </a:solidFill>
                <a:latin typeface="Arial"/>
                <a:ea typeface="Arial"/>
                <a:cs typeface="Arial"/>
                <a:sym typeface="Arial"/>
              </a:defRPr>
            </a:lvl6pPr>
            <a:lvl7pPr marL="0" lvl="6" indent="0" algn="r">
              <a:spcBef>
                <a:spcPts val="0"/>
              </a:spcBef>
              <a:buNone/>
              <a:defRPr sz="1100">
                <a:solidFill>
                  <a:schemeClr val="lt1"/>
                </a:solidFill>
                <a:latin typeface="Arial"/>
                <a:ea typeface="Arial"/>
                <a:cs typeface="Arial"/>
                <a:sym typeface="Arial"/>
              </a:defRPr>
            </a:lvl7pPr>
            <a:lvl8pPr marL="0" lvl="7" indent="0" algn="r">
              <a:spcBef>
                <a:spcPts val="0"/>
              </a:spcBef>
              <a:buNone/>
              <a:defRPr sz="1100">
                <a:solidFill>
                  <a:schemeClr val="lt1"/>
                </a:solidFill>
                <a:latin typeface="Arial"/>
                <a:ea typeface="Arial"/>
                <a:cs typeface="Arial"/>
                <a:sym typeface="Arial"/>
              </a:defRPr>
            </a:lvl8pPr>
            <a:lvl9pPr marL="0" lvl="8" indent="0" algn="r">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Quote 2 Red">
  <p:cSld name="Quote 2 Tangerine">
    <p:bg>
      <p:bgPr>
        <a:solidFill>
          <a:schemeClr val="accent4"/>
        </a:solidFill>
        <a:effectLst/>
      </p:bgPr>
    </p:bg>
    <p:spTree>
      <p:nvGrpSpPr>
        <p:cNvPr id="1" name="Shape 804"/>
        <p:cNvGrpSpPr/>
        <p:nvPr/>
      </p:nvGrpSpPr>
      <p:grpSpPr>
        <a:xfrm>
          <a:off x="0" y="0"/>
          <a:ext cx="0" cy="0"/>
          <a:chOff x="0" y="0"/>
          <a:chExt cx="0" cy="0"/>
        </a:xfrm>
      </p:grpSpPr>
      <p:sp>
        <p:nvSpPr>
          <p:cNvPr id="805" name="Google Shape;805;p38"/>
          <p:cNvSpPr/>
          <p:nvPr/>
        </p:nvSpPr>
        <p:spPr>
          <a:xfrm>
            <a:off x="442803" y="1362959"/>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6" name="Google Shape;806;p38"/>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lt1"/>
                </a:solidFill>
                <a:latin typeface="Arial"/>
                <a:ea typeface="Arial"/>
                <a:cs typeface="Arial"/>
                <a:sym typeface="Arial"/>
              </a:defRPr>
            </a:lvl1pPr>
            <a:lvl2pPr marL="0" lvl="1" indent="0" algn="r">
              <a:spcBef>
                <a:spcPts val="0"/>
              </a:spcBef>
              <a:buNone/>
              <a:defRPr sz="1100">
                <a:solidFill>
                  <a:schemeClr val="lt1"/>
                </a:solidFill>
                <a:latin typeface="Arial"/>
                <a:ea typeface="Arial"/>
                <a:cs typeface="Arial"/>
                <a:sym typeface="Arial"/>
              </a:defRPr>
            </a:lvl2pPr>
            <a:lvl3pPr marL="0" lvl="2" indent="0" algn="r">
              <a:spcBef>
                <a:spcPts val="0"/>
              </a:spcBef>
              <a:buNone/>
              <a:defRPr sz="1100">
                <a:solidFill>
                  <a:schemeClr val="lt1"/>
                </a:solidFill>
                <a:latin typeface="Arial"/>
                <a:ea typeface="Arial"/>
                <a:cs typeface="Arial"/>
                <a:sym typeface="Arial"/>
              </a:defRPr>
            </a:lvl3pPr>
            <a:lvl4pPr marL="0" lvl="3" indent="0" algn="r">
              <a:spcBef>
                <a:spcPts val="0"/>
              </a:spcBef>
              <a:buNone/>
              <a:defRPr sz="1100">
                <a:solidFill>
                  <a:schemeClr val="lt1"/>
                </a:solidFill>
                <a:latin typeface="Arial"/>
                <a:ea typeface="Arial"/>
                <a:cs typeface="Arial"/>
                <a:sym typeface="Arial"/>
              </a:defRPr>
            </a:lvl4pPr>
            <a:lvl5pPr marL="0" lvl="4" indent="0" algn="r">
              <a:spcBef>
                <a:spcPts val="0"/>
              </a:spcBef>
              <a:buNone/>
              <a:defRPr sz="1100">
                <a:solidFill>
                  <a:schemeClr val="lt1"/>
                </a:solidFill>
                <a:latin typeface="Arial"/>
                <a:ea typeface="Arial"/>
                <a:cs typeface="Arial"/>
                <a:sym typeface="Arial"/>
              </a:defRPr>
            </a:lvl5pPr>
            <a:lvl6pPr marL="0" lvl="5" indent="0" algn="r">
              <a:spcBef>
                <a:spcPts val="0"/>
              </a:spcBef>
              <a:buNone/>
              <a:defRPr sz="1100">
                <a:solidFill>
                  <a:schemeClr val="lt1"/>
                </a:solidFill>
                <a:latin typeface="Arial"/>
                <a:ea typeface="Arial"/>
                <a:cs typeface="Arial"/>
                <a:sym typeface="Arial"/>
              </a:defRPr>
            </a:lvl6pPr>
            <a:lvl7pPr marL="0" lvl="6" indent="0" algn="r">
              <a:spcBef>
                <a:spcPts val="0"/>
              </a:spcBef>
              <a:buNone/>
              <a:defRPr sz="1100">
                <a:solidFill>
                  <a:schemeClr val="lt1"/>
                </a:solidFill>
                <a:latin typeface="Arial"/>
                <a:ea typeface="Arial"/>
                <a:cs typeface="Arial"/>
                <a:sym typeface="Arial"/>
              </a:defRPr>
            </a:lvl7pPr>
            <a:lvl8pPr marL="0" lvl="7" indent="0" algn="r">
              <a:spcBef>
                <a:spcPts val="0"/>
              </a:spcBef>
              <a:buNone/>
              <a:defRPr sz="1100">
                <a:solidFill>
                  <a:schemeClr val="lt1"/>
                </a:solidFill>
                <a:latin typeface="Arial"/>
                <a:ea typeface="Arial"/>
                <a:cs typeface="Arial"/>
                <a:sym typeface="Arial"/>
              </a:defRPr>
            </a:lvl8pPr>
            <a:lvl9pPr marL="0" lvl="8" indent="0" algn="r">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07" name="Google Shape;807;p38"/>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08" name="Google Shape;808;p38"/>
          <p:cNvSpPr txBox="1">
            <a:spLocks noGrp="1"/>
          </p:cNvSpPr>
          <p:nvPr>
            <p:ph type="body" idx="1"/>
          </p:nvPr>
        </p:nvSpPr>
        <p:spPr>
          <a:xfrm>
            <a:off x="460133" y="2274570"/>
            <a:ext cx="9537900" cy="3897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809"/>
        <p:cNvGrpSpPr/>
        <p:nvPr/>
      </p:nvGrpSpPr>
      <p:grpSpPr>
        <a:xfrm>
          <a:off x="0" y="0"/>
          <a:ext cx="0" cy="0"/>
          <a:chOff x="0" y="0"/>
          <a:chExt cx="0" cy="0"/>
        </a:xfrm>
      </p:grpSpPr>
      <p:sp>
        <p:nvSpPr>
          <p:cNvPr id="810" name="Google Shape;810;p39"/>
          <p:cNvSpPr/>
          <p:nvPr/>
        </p:nvSpPr>
        <p:spPr>
          <a:xfrm>
            <a:off x="442803" y="1362959"/>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1" name="Google Shape;811;p39"/>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lt1"/>
                </a:solidFill>
                <a:latin typeface="Arial"/>
                <a:ea typeface="Arial"/>
                <a:cs typeface="Arial"/>
                <a:sym typeface="Arial"/>
              </a:defRPr>
            </a:lvl1pPr>
            <a:lvl2pPr marL="0" lvl="1" indent="0" algn="r">
              <a:spcBef>
                <a:spcPts val="0"/>
              </a:spcBef>
              <a:buNone/>
              <a:defRPr sz="1100">
                <a:solidFill>
                  <a:schemeClr val="lt1"/>
                </a:solidFill>
                <a:latin typeface="Arial"/>
                <a:ea typeface="Arial"/>
                <a:cs typeface="Arial"/>
                <a:sym typeface="Arial"/>
              </a:defRPr>
            </a:lvl2pPr>
            <a:lvl3pPr marL="0" lvl="2" indent="0" algn="r">
              <a:spcBef>
                <a:spcPts val="0"/>
              </a:spcBef>
              <a:buNone/>
              <a:defRPr sz="1100">
                <a:solidFill>
                  <a:schemeClr val="lt1"/>
                </a:solidFill>
                <a:latin typeface="Arial"/>
                <a:ea typeface="Arial"/>
                <a:cs typeface="Arial"/>
                <a:sym typeface="Arial"/>
              </a:defRPr>
            </a:lvl3pPr>
            <a:lvl4pPr marL="0" lvl="3" indent="0" algn="r">
              <a:spcBef>
                <a:spcPts val="0"/>
              </a:spcBef>
              <a:buNone/>
              <a:defRPr sz="1100">
                <a:solidFill>
                  <a:schemeClr val="lt1"/>
                </a:solidFill>
                <a:latin typeface="Arial"/>
                <a:ea typeface="Arial"/>
                <a:cs typeface="Arial"/>
                <a:sym typeface="Arial"/>
              </a:defRPr>
            </a:lvl4pPr>
            <a:lvl5pPr marL="0" lvl="4" indent="0" algn="r">
              <a:spcBef>
                <a:spcPts val="0"/>
              </a:spcBef>
              <a:buNone/>
              <a:defRPr sz="1100">
                <a:solidFill>
                  <a:schemeClr val="lt1"/>
                </a:solidFill>
                <a:latin typeface="Arial"/>
                <a:ea typeface="Arial"/>
                <a:cs typeface="Arial"/>
                <a:sym typeface="Arial"/>
              </a:defRPr>
            </a:lvl5pPr>
            <a:lvl6pPr marL="0" lvl="5" indent="0" algn="r">
              <a:spcBef>
                <a:spcPts val="0"/>
              </a:spcBef>
              <a:buNone/>
              <a:defRPr sz="1100">
                <a:solidFill>
                  <a:schemeClr val="lt1"/>
                </a:solidFill>
                <a:latin typeface="Arial"/>
                <a:ea typeface="Arial"/>
                <a:cs typeface="Arial"/>
                <a:sym typeface="Arial"/>
              </a:defRPr>
            </a:lvl6pPr>
            <a:lvl7pPr marL="0" lvl="6" indent="0" algn="r">
              <a:spcBef>
                <a:spcPts val="0"/>
              </a:spcBef>
              <a:buNone/>
              <a:defRPr sz="1100">
                <a:solidFill>
                  <a:schemeClr val="lt1"/>
                </a:solidFill>
                <a:latin typeface="Arial"/>
                <a:ea typeface="Arial"/>
                <a:cs typeface="Arial"/>
                <a:sym typeface="Arial"/>
              </a:defRPr>
            </a:lvl7pPr>
            <a:lvl8pPr marL="0" lvl="7" indent="0" algn="r">
              <a:spcBef>
                <a:spcPts val="0"/>
              </a:spcBef>
              <a:buNone/>
              <a:defRPr sz="1100">
                <a:solidFill>
                  <a:schemeClr val="lt1"/>
                </a:solidFill>
                <a:latin typeface="Arial"/>
                <a:ea typeface="Arial"/>
                <a:cs typeface="Arial"/>
                <a:sym typeface="Arial"/>
              </a:defRPr>
            </a:lvl8pPr>
            <a:lvl9pPr marL="0" lvl="8" indent="0" algn="r">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2" name="Google Shape;812;p39"/>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13" name="Google Shape;813;p39"/>
          <p:cNvSpPr txBox="1">
            <a:spLocks noGrp="1"/>
          </p:cNvSpPr>
          <p:nvPr>
            <p:ph type="body" idx="1"/>
          </p:nvPr>
        </p:nvSpPr>
        <p:spPr>
          <a:xfrm>
            <a:off x="460133" y="2274570"/>
            <a:ext cx="9537900" cy="3897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814"/>
        <p:cNvGrpSpPr/>
        <p:nvPr/>
      </p:nvGrpSpPr>
      <p:grpSpPr>
        <a:xfrm>
          <a:off x="0" y="0"/>
          <a:ext cx="0" cy="0"/>
          <a:chOff x="0" y="0"/>
          <a:chExt cx="0" cy="0"/>
        </a:xfrm>
      </p:grpSpPr>
      <p:sp>
        <p:nvSpPr>
          <p:cNvPr id="815" name="Google Shape;815;p40"/>
          <p:cNvSpPr/>
          <p:nvPr/>
        </p:nvSpPr>
        <p:spPr>
          <a:xfrm>
            <a:off x="442803" y="1362959"/>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6" name="Google Shape;816;p40"/>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lt1"/>
                </a:solidFill>
                <a:latin typeface="Arial"/>
                <a:ea typeface="Arial"/>
                <a:cs typeface="Arial"/>
                <a:sym typeface="Arial"/>
              </a:defRPr>
            </a:lvl1pPr>
            <a:lvl2pPr marL="0" lvl="1" indent="0" algn="r">
              <a:spcBef>
                <a:spcPts val="0"/>
              </a:spcBef>
              <a:buNone/>
              <a:defRPr sz="1100">
                <a:solidFill>
                  <a:schemeClr val="lt1"/>
                </a:solidFill>
                <a:latin typeface="Arial"/>
                <a:ea typeface="Arial"/>
                <a:cs typeface="Arial"/>
                <a:sym typeface="Arial"/>
              </a:defRPr>
            </a:lvl2pPr>
            <a:lvl3pPr marL="0" lvl="2" indent="0" algn="r">
              <a:spcBef>
                <a:spcPts val="0"/>
              </a:spcBef>
              <a:buNone/>
              <a:defRPr sz="1100">
                <a:solidFill>
                  <a:schemeClr val="lt1"/>
                </a:solidFill>
                <a:latin typeface="Arial"/>
                <a:ea typeface="Arial"/>
                <a:cs typeface="Arial"/>
                <a:sym typeface="Arial"/>
              </a:defRPr>
            </a:lvl3pPr>
            <a:lvl4pPr marL="0" lvl="3" indent="0" algn="r">
              <a:spcBef>
                <a:spcPts val="0"/>
              </a:spcBef>
              <a:buNone/>
              <a:defRPr sz="1100">
                <a:solidFill>
                  <a:schemeClr val="lt1"/>
                </a:solidFill>
                <a:latin typeface="Arial"/>
                <a:ea typeface="Arial"/>
                <a:cs typeface="Arial"/>
                <a:sym typeface="Arial"/>
              </a:defRPr>
            </a:lvl4pPr>
            <a:lvl5pPr marL="0" lvl="4" indent="0" algn="r">
              <a:spcBef>
                <a:spcPts val="0"/>
              </a:spcBef>
              <a:buNone/>
              <a:defRPr sz="1100">
                <a:solidFill>
                  <a:schemeClr val="lt1"/>
                </a:solidFill>
                <a:latin typeface="Arial"/>
                <a:ea typeface="Arial"/>
                <a:cs typeface="Arial"/>
                <a:sym typeface="Arial"/>
              </a:defRPr>
            </a:lvl5pPr>
            <a:lvl6pPr marL="0" lvl="5" indent="0" algn="r">
              <a:spcBef>
                <a:spcPts val="0"/>
              </a:spcBef>
              <a:buNone/>
              <a:defRPr sz="1100">
                <a:solidFill>
                  <a:schemeClr val="lt1"/>
                </a:solidFill>
                <a:latin typeface="Arial"/>
                <a:ea typeface="Arial"/>
                <a:cs typeface="Arial"/>
                <a:sym typeface="Arial"/>
              </a:defRPr>
            </a:lvl6pPr>
            <a:lvl7pPr marL="0" lvl="6" indent="0" algn="r">
              <a:spcBef>
                <a:spcPts val="0"/>
              </a:spcBef>
              <a:buNone/>
              <a:defRPr sz="1100">
                <a:solidFill>
                  <a:schemeClr val="lt1"/>
                </a:solidFill>
                <a:latin typeface="Arial"/>
                <a:ea typeface="Arial"/>
                <a:cs typeface="Arial"/>
                <a:sym typeface="Arial"/>
              </a:defRPr>
            </a:lvl7pPr>
            <a:lvl8pPr marL="0" lvl="7" indent="0" algn="r">
              <a:spcBef>
                <a:spcPts val="0"/>
              </a:spcBef>
              <a:buNone/>
              <a:defRPr sz="1100">
                <a:solidFill>
                  <a:schemeClr val="lt1"/>
                </a:solidFill>
                <a:latin typeface="Arial"/>
                <a:ea typeface="Arial"/>
                <a:cs typeface="Arial"/>
                <a:sym typeface="Arial"/>
              </a:defRPr>
            </a:lvl8pPr>
            <a:lvl9pPr marL="0" lvl="8" indent="0" algn="r">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7" name="Google Shape;817;p40"/>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18" name="Google Shape;818;p40"/>
          <p:cNvSpPr txBox="1">
            <a:spLocks noGrp="1"/>
          </p:cNvSpPr>
          <p:nvPr>
            <p:ph type="body" idx="1"/>
          </p:nvPr>
        </p:nvSpPr>
        <p:spPr>
          <a:xfrm>
            <a:off x="460133" y="2274570"/>
            <a:ext cx="9537900" cy="3897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819"/>
        <p:cNvGrpSpPr/>
        <p:nvPr/>
      </p:nvGrpSpPr>
      <p:grpSpPr>
        <a:xfrm>
          <a:off x="0" y="0"/>
          <a:ext cx="0" cy="0"/>
          <a:chOff x="0" y="0"/>
          <a:chExt cx="0" cy="0"/>
        </a:xfrm>
      </p:grpSpPr>
      <p:sp>
        <p:nvSpPr>
          <p:cNvPr id="820" name="Google Shape;820;p41"/>
          <p:cNvSpPr/>
          <p:nvPr/>
        </p:nvSpPr>
        <p:spPr>
          <a:xfrm>
            <a:off x="442803" y="1362959"/>
            <a:ext cx="871322"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41"/>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22" name="Google Shape;822;p41"/>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3" name="Google Shape;823;p41"/>
          <p:cNvSpPr txBox="1">
            <a:spLocks noGrp="1"/>
          </p:cNvSpPr>
          <p:nvPr>
            <p:ph type="body" idx="1"/>
          </p:nvPr>
        </p:nvSpPr>
        <p:spPr>
          <a:xfrm>
            <a:off x="460133" y="2274570"/>
            <a:ext cx="9537900" cy="3897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5100"/>
              <a:buFont typeface="Arial"/>
              <a:buNone/>
              <a:defRPr sz="37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21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Tangerine">
    <p:bg>
      <p:bgPr>
        <a:solidFill>
          <a:schemeClr val="accent4"/>
        </a:solidFill>
        <a:effectLst/>
      </p:bgPr>
    </p:bg>
    <p:spTree>
      <p:nvGrpSpPr>
        <p:cNvPr id="1" name="Shape 824"/>
        <p:cNvGrpSpPr/>
        <p:nvPr/>
      </p:nvGrpSpPr>
      <p:grpSpPr>
        <a:xfrm>
          <a:off x="0" y="0"/>
          <a:ext cx="0" cy="0"/>
          <a:chOff x="0" y="0"/>
          <a:chExt cx="0" cy="0"/>
        </a:xfrm>
      </p:grpSpPr>
      <p:sp>
        <p:nvSpPr>
          <p:cNvPr id="825" name="Google Shape;825;p42"/>
          <p:cNvSpPr txBox="1">
            <a:spLocks noGrp="1"/>
          </p:cNvSpPr>
          <p:nvPr>
            <p:ph type="title"/>
          </p:nvPr>
        </p:nvSpPr>
        <p:spPr>
          <a:xfrm>
            <a:off x="4950175" y="2103439"/>
            <a:ext cx="49356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53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26" name="Google Shape;826;p42"/>
          <p:cNvSpPr txBox="1">
            <a:spLocks noGrp="1"/>
          </p:cNvSpPr>
          <p:nvPr>
            <p:ph type="subTitle" idx="1"/>
          </p:nvPr>
        </p:nvSpPr>
        <p:spPr>
          <a:xfrm>
            <a:off x="468196" y="0"/>
            <a:ext cx="4343700" cy="6858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86700"/>
              <a:buFont typeface="Arial"/>
              <a:buNone/>
              <a:defRPr sz="533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Red">
  <p:cSld name="1_Section Header Red">
    <p:bg>
      <p:bgPr>
        <a:solidFill>
          <a:srgbClr val="E0301E"/>
        </a:solidFill>
        <a:effectLst/>
      </p:bgPr>
    </p:bg>
    <p:spTree>
      <p:nvGrpSpPr>
        <p:cNvPr id="1" name="Shape 827"/>
        <p:cNvGrpSpPr/>
        <p:nvPr/>
      </p:nvGrpSpPr>
      <p:grpSpPr>
        <a:xfrm>
          <a:off x="0" y="0"/>
          <a:ext cx="0" cy="0"/>
          <a:chOff x="0" y="0"/>
          <a:chExt cx="0" cy="0"/>
        </a:xfrm>
      </p:grpSpPr>
      <p:sp>
        <p:nvSpPr>
          <p:cNvPr id="828" name="Google Shape;828;p43"/>
          <p:cNvSpPr txBox="1">
            <a:spLocks noGrp="1"/>
          </p:cNvSpPr>
          <p:nvPr>
            <p:ph type="title"/>
          </p:nvPr>
        </p:nvSpPr>
        <p:spPr>
          <a:xfrm>
            <a:off x="4950175" y="2103439"/>
            <a:ext cx="49356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53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29" name="Google Shape;829;p43"/>
          <p:cNvSpPr txBox="1">
            <a:spLocks noGrp="1"/>
          </p:cNvSpPr>
          <p:nvPr>
            <p:ph type="subTitle" idx="1"/>
          </p:nvPr>
        </p:nvSpPr>
        <p:spPr>
          <a:xfrm>
            <a:off x="468196" y="0"/>
            <a:ext cx="4343700" cy="6858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86700"/>
              <a:buFont typeface="Arial"/>
              <a:buNone/>
              <a:defRPr sz="533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Header Red">
  <p:cSld name="1_Section Header Red 2">
    <p:bg>
      <p:bgPr>
        <a:solidFill>
          <a:schemeClr val="accent5"/>
        </a:solidFill>
        <a:effectLst/>
      </p:bgPr>
    </p:bg>
    <p:spTree>
      <p:nvGrpSpPr>
        <p:cNvPr id="1" name="Shape 830"/>
        <p:cNvGrpSpPr/>
        <p:nvPr/>
      </p:nvGrpSpPr>
      <p:grpSpPr>
        <a:xfrm>
          <a:off x="0" y="0"/>
          <a:ext cx="0" cy="0"/>
          <a:chOff x="0" y="0"/>
          <a:chExt cx="0" cy="0"/>
        </a:xfrm>
      </p:grpSpPr>
      <p:sp>
        <p:nvSpPr>
          <p:cNvPr id="831" name="Google Shape;831;p44"/>
          <p:cNvSpPr txBox="1">
            <a:spLocks noGrp="1"/>
          </p:cNvSpPr>
          <p:nvPr>
            <p:ph type="title"/>
          </p:nvPr>
        </p:nvSpPr>
        <p:spPr>
          <a:xfrm>
            <a:off x="4950175" y="2103439"/>
            <a:ext cx="49356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53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32" name="Google Shape;832;p44"/>
          <p:cNvSpPr txBox="1">
            <a:spLocks noGrp="1"/>
          </p:cNvSpPr>
          <p:nvPr>
            <p:ph type="subTitle" idx="1"/>
          </p:nvPr>
        </p:nvSpPr>
        <p:spPr>
          <a:xfrm>
            <a:off x="468196" y="0"/>
            <a:ext cx="4343700" cy="6858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86700"/>
              <a:buFont typeface="Arial"/>
              <a:buNone/>
              <a:defRPr sz="533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833"/>
        <p:cNvGrpSpPr/>
        <p:nvPr/>
      </p:nvGrpSpPr>
      <p:grpSpPr>
        <a:xfrm>
          <a:off x="0" y="0"/>
          <a:ext cx="0" cy="0"/>
          <a:chOff x="0" y="0"/>
          <a:chExt cx="0" cy="0"/>
        </a:xfrm>
      </p:grpSpPr>
      <p:sp>
        <p:nvSpPr>
          <p:cNvPr id="834" name="Google Shape;834;p45"/>
          <p:cNvSpPr txBox="1">
            <a:spLocks noGrp="1"/>
          </p:cNvSpPr>
          <p:nvPr>
            <p:ph type="title"/>
          </p:nvPr>
        </p:nvSpPr>
        <p:spPr>
          <a:xfrm>
            <a:off x="4950175" y="2103439"/>
            <a:ext cx="49356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53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35" name="Google Shape;835;p45"/>
          <p:cNvSpPr txBox="1">
            <a:spLocks noGrp="1"/>
          </p:cNvSpPr>
          <p:nvPr>
            <p:ph type="subTitle" idx="1"/>
          </p:nvPr>
        </p:nvSpPr>
        <p:spPr>
          <a:xfrm>
            <a:off x="468196" y="0"/>
            <a:ext cx="4343700" cy="6858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86700"/>
              <a:buFont typeface="Arial"/>
              <a:buNone/>
              <a:defRPr sz="533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867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36"/>
        <p:cNvGrpSpPr/>
        <p:nvPr/>
      </p:nvGrpSpPr>
      <p:grpSpPr>
        <a:xfrm>
          <a:off x="0" y="0"/>
          <a:ext cx="0" cy="0"/>
          <a:chOff x="0" y="0"/>
          <a:chExt cx="0" cy="0"/>
        </a:xfrm>
      </p:grpSpPr>
      <p:sp>
        <p:nvSpPr>
          <p:cNvPr id="837" name="Google Shape;837;p46"/>
          <p:cNvSpPr txBox="1">
            <a:spLocks noGrp="1"/>
          </p:cNvSpPr>
          <p:nvPr>
            <p:ph type="body" idx="1"/>
          </p:nvPr>
        </p:nvSpPr>
        <p:spPr>
          <a:xfrm>
            <a:off x="457086" y="1828801"/>
            <a:ext cx="5475900" cy="4346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solidFill>
                  <a:schemeClr val="dk1"/>
                </a:solidFill>
                <a:latin typeface="Arial"/>
                <a:ea typeface="Arial"/>
                <a:cs typeface="Arial"/>
                <a:sym typeface="Arial"/>
              </a:defRPr>
            </a:lvl1pPr>
            <a:lvl2pPr marL="914400" lvl="1"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2pPr>
            <a:lvl3pPr marL="1371600" lvl="2"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3pPr>
            <a:lvl4pPr marL="1828800" lvl="3"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38" name="Google Shape;838;p46"/>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9" name="Google Shape;839;p46"/>
          <p:cNvSpPr txBox="1">
            <a:spLocks noGrp="1"/>
          </p:cNvSpPr>
          <p:nvPr>
            <p:ph type="body" idx="2"/>
          </p:nvPr>
        </p:nvSpPr>
        <p:spPr>
          <a:xfrm>
            <a:off x="6255975" y="1828801"/>
            <a:ext cx="5475900" cy="4346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solidFill>
                  <a:schemeClr val="dk1"/>
                </a:solidFill>
                <a:latin typeface="Arial"/>
                <a:ea typeface="Arial"/>
                <a:cs typeface="Arial"/>
                <a:sym typeface="Arial"/>
              </a:defRPr>
            </a:lvl1pPr>
            <a:lvl2pPr marL="914400" lvl="1"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2pPr>
            <a:lvl3pPr marL="1371600" lvl="2"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3pPr>
            <a:lvl4pPr marL="1828800" lvl="3"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40" name="Google Shape;840;p46"/>
          <p:cNvSpPr txBox="1">
            <a:spLocks noGrp="1"/>
          </p:cNvSpPr>
          <p:nvPr>
            <p:ph type="title"/>
          </p:nvPr>
        </p:nvSpPr>
        <p:spPr>
          <a:xfrm>
            <a:off x="460133" y="430514"/>
            <a:ext cx="112716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41" name="Google Shape;841;p46"/>
          <p:cNvSpPr txBox="1">
            <a:spLocks noGrp="1"/>
          </p:cNvSpPr>
          <p:nvPr>
            <p:ph type="subTitle" idx="3"/>
          </p:nvPr>
        </p:nvSpPr>
        <p:spPr>
          <a:xfrm>
            <a:off x="460129" y="960120"/>
            <a:ext cx="11271600" cy="488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9pPr>
          </a:lstStyle>
          <a:p>
            <a:endParaRPr/>
          </a:p>
        </p:txBody>
      </p:sp>
      <p:sp>
        <p:nvSpPr>
          <p:cNvPr id="842" name="Google Shape;842;p46"/>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_2">
  <p:cSld name="Cover Slide_2">
    <p:spTree>
      <p:nvGrpSpPr>
        <p:cNvPr id="1" name="Shape 80"/>
        <p:cNvGrpSpPr/>
        <p:nvPr/>
      </p:nvGrpSpPr>
      <p:grpSpPr>
        <a:xfrm>
          <a:off x="0" y="0"/>
          <a:ext cx="0" cy="0"/>
          <a:chOff x="0" y="0"/>
          <a:chExt cx="0" cy="0"/>
        </a:xfrm>
      </p:grpSpPr>
      <p:sp>
        <p:nvSpPr>
          <p:cNvPr id="81" name="Google Shape;81;p7"/>
          <p:cNvSpPr/>
          <p:nvPr/>
        </p:nvSpPr>
        <p:spPr>
          <a:xfrm>
            <a:off x="0" y="0"/>
            <a:ext cx="8094300" cy="3429300"/>
          </a:xfrm>
          <a:prstGeom prst="rect">
            <a:avLst/>
          </a:prstGeom>
          <a:solidFill>
            <a:srgbClr val="46464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7"/>
          <p:cNvSpPr/>
          <p:nvPr/>
        </p:nvSpPr>
        <p:spPr>
          <a:xfrm>
            <a:off x="0" y="3429000"/>
            <a:ext cx="8094300" cy="1143300"/>
          </a:xfrm>
          <a:prstGeom prst="rect">
            <a:avLst/>
          </a:prstGeom>
          <a:solidFill>
            <a:srgbClr val="D04A02"/>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7"/>
          <p:cNvSpPr/>
          <p:nvPr/>
        </p:nvSpPr>
        <p:spPr>
          <a:xfrm>
            <a:off x="8094224" y="0"/>
            <a:ext cx="4094700" cy="3429300"/>
          </a:xfrm>
          <a:prstGeom prst="rect">
            <a:avLst/>
          </a:prstGeom>
          <a:solidFill>
            <a:srgbClr val="EB8C00"/>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7"/>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85" name="Google Shape;85;p7"/>
          <p:cNvGrpSpPr/>
          <p:nvPr/>
        </p:nvGrpSpPr>
        <p:grpSpPr>
          <a:xfrm>
            <a:off x="460302" y="5802748"/>
            <a:ext cx="1219953" cy="636471"/>
            <a:chOff x="984728" y="5791200"/>
            <a:chExt cx="1213642" cy="844014"/>
          </a:xfrm>
        </p:grpSpPr>
        <p:grpSp>
          <p:nvGrpSpPr>
            <p:cNvPr id="86" name="Google Shape;86;p7"/>
            <p:cNvGrpSpPr/>
            <p:nvPr/>
          </p:nvGrpSpPr>
          <p:grpSpPr>
            <a:xfrm>
              <a:off x="1752600" y="5791200"/>
              <a:ext cx="445770" cy="381000"/>
              <a:chOff x="1905000" y="5715000"/>
              <a:chExt cx="445770" cy="381000"/>
            </a:xfrm>
          </p:grpSpPr>
          <p:sp>
            <p:nvSpPr>
              <p:cNvPr id="87" name="Google Shape;87;p7"/>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88" name="Google Shape;88;p7"/>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89" name="Google Shape;89;p7"/>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0" name="Google Shape;90;p7"/>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1" name="Google Shape;91;p7"/>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2" name="Google Shape;92;p7"/>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3" name="Google Shape;93;p7"/>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4" name="Google Shape;94;p7"/>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5" name="Google Shape;95;p7"/>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6" name="Google Shape;96;p7"/>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7" name="Google Shape;97;p7"/>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8" name="Google Shape;98;p7"/>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99" name="Google Shape;99;p7"/>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0" name="Google Shape;100;p7"/>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1" name="Google Shape;101;p7"/>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2" name="Google Shape;102;p7"/>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3" name="Google Shape;103;p7"/>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4" name="Google Shape;104;p7"/>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5" name="Google Shape;105;p7"/>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6" name="Google Shape;106;p7"/>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7" name="Google Shape;107;p7"/>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8" name="Google Shape;108;p7"/>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9" name="Google Shape;109;p7"/>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10" name="Google Shape;110;p7"/>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111" name="Google Shape;111;p7"/>
            <p:cNvGrpSpPr/>
            <p:nvPr/>
          </p:nvGrpSpPr>
          <p:grpSpPr>
            <a:xfrm>
              <a:off x="984728" y="6172200"/>
              <a:ext cx="914400" cy="463014"/>
              <a:chOff x="984728" y="6172200"/>
              <a:chExt cx="914400" cy="463014"/>
            </a:xfrm>
          </p:grpSpPr>
          <p:sp>
            <p:nvSpPr>
              <p:cNvPr id="112" name="Google Shape;112;p7"/>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13" name="Google Shape;113;p7"/>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114" name="Google Shape;114;p7"/>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7"/>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51"/>
        <p:cNvGrpSpPr/>
        <p:nvPr/>
      </p:nvGrpSpPr>
      <p:grpSpPr>
        <a:xfrm>
          <a:off x="0" y="0"/>
          <a:ext cx="0" cy="0"/>
          <a:chOff x="0" y="0"/>
          <a:chExt cx="0" cy="0"/>
        </a:xfrm>
      </p:grpSpPr>
      <p:sp>
        <p:nvSpPr>
          <p:cNvPr id="852" name="Google Shape;852;p48"/>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3" name="Google Shape;853;p48"/>
          <p:cNvSpPr txBox="1">
            <a:spLocks noGrp="1"/>
          </p:cNvSpPr>
          <p:nvPr>
            <p:ph type="body" idx="1"/>
          </p:nvPr>
        </p:nvSpPr>
        <p:spPr>
          <a:xfrm>
            <a:off x="3362117" y="1828801"/>
            <a:ext cx="2559900" cy="4346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solidFill>
                  <a:schemeClr val="dk1"/>
                </a:solidFill>
                <a:latin typeface="Arial"/>
                <a:ea typeface="Arial"/>
                <a:cs typeface="Arial"/>
                <a:sym typeface="Arial"/>
              </a:defRPr>
            </a:lvl1pPr>
            <a:lvl2pPr marL="914400" lvl="1"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2pPr>
            <a:lvl3pPr marL="1371600" lvl="2"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3pPr>
            <a:lvl4pPr marL="1828800" lvl="3"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54" name="Google Shape;854;p48"/>
          <p:cNvSpPr txBox="1">
            <a:spLocks noGrp="1"/>
          </p:cNvSpPr>
          <p:nvPr>
            <p:ph type="body" idx="2"/>
          </p:nvPr>
        </p:nvSpPr>
        <p:spPr>
          <a:xfrm>
            <a:off x="9172181" y="1828801"/>
            <a:ext cx="2559900" cy="4346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solidFill>
                  <a:schemeClr val="dk1"/>
                </a:solidFill>
                <a:latin typeface="Arial"/>
                <a:ea typeface="Arial"/>
                <a:cs typeface="Arial"/>
                <a:sym typeface="Arial"/>
              </a:defRPr>
            </a:lvl1pPr>
            <a:lvl2pPr marL="914400" lvl="1"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2pPr>
            <a:lvl3pPr marL="1371600" lvl="2"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3pPr>
            <a:lvl4pPr marL="1828800" lvl="3"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55" name="Google Shape;855;p48"/>
          <p:cNvSpPr txBox="1">
            <a:spLocks noGrp="1"/>
          </p:cNvSpPr>
          <p:nvPr>
            <p:ph type="body" idx="3"/>
          </p:nvPr>
        </p:nvSpPr>
        <p:spPr>
          <a:xfrm>
            <a:off x="6267149" y="1828801"/>
            <a:ext cx="2559900" cy="4346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solidFill>
                  <a:schemeClr val="dk1"/>
                </a:solidFill>
                <a:latin typeface="Arial"/>
                <a:ea typeface="Arial"/>
                <a:cs typeface="Arial"/>
                <a:sym typeface="Arial"/>
              </a:defRPr>
            </a:lvl1pPr>
            <a:lvl2pPr marL="914400" lvl="1"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2pPr>
            <a:lvl3pPr marL="1371600" lvl="2"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3pPr>
            <a:lvl4pPr marL="1828800" lvl="3"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56" name="Google Shape;856;p48"/>
          <p:cNvSpPr txBox="1">
            <a:spLocks noGrp="1"/>
          </p:cNvSpPr>
          <p:nvPr>
            <p:ph type="body" idx="4"/>
          </p:nvPr>
        </p:nvSpPr>
        <p:spPr>
          <a:xfrm>
            <a:off x="457086" y="1828801"/>
            <a:ext cx="2559900" cy="4346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chemeClr val="dk1"/>
              </a:buClr>
              <a:buSzPts val="1900"/>
              <a:buChar char="•"/>
              <a:defRPr sz="1900">
                <a:solidFill>
                  <a:schemeClr val="dk1"/>
                </a:solidFill>
                <a:latin typeface="Arial"/>
                <a:ea typeface="Arial"/>
                <a:cs typeface="Arial"/>
                <a:sym typeface="Arial"/>
              </a:defRPr>
            </a:lvl1pPr>
            <a:lvl2pPr marL="914400" lvl="1"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2pPr>
            <a:lvl3pPr marL="1371600" lvl="2"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3pPr>
            <a:lvl4pPr marL="1828800" lvl="3" indent="-349250" algn="l">
              <a:lnSpc>
                <a:spcPct val="100000"/>
              </a:lnSpc>
              <a:spcBef>
                <a:spcPts val="500"/>
              </a:spcBef>
              <a:spcAft>
                <a:spcPts val="0"/>
              </a:spcAft>
              <a:buClr>
                <a:schemeClr val="dk1"/>
              </a:buClr>
              <a:buSzPts val="1900"/>
              <a:buChar char="›"/>
              <a:defRPr sz="1900">
                <a:solidFill>
                  <a:schemeClr val="dk1"/>
                </a:solidFill>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57" name="Google Shape;857;p48"/>
          <p:cNvSpPr txBox="1">
            <a:spLocks noGrp="1"/>
          </p:cNvSpPr>
          <p:nvPr>
            <p:ph type="title"/>
          </p:nvPr>
        </p:nvSpPr>
        <p:spPr>
          <a:xfrm>
            <a:off x="460133" y="430514"/>
            <a:ext cx="112716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58" name="Google Shape;858;p48"/>
          <p:cNvSpPr txBox="1">
            <a:spLocks noGrp="1"/>
          </p:cNvSpPr>
          <p:nvPr>
            <p:ph type="subTitle" idx="5"/>
          </p:nvPr>
        </p:nvSpPr>
        <p:spPr>
          <a:xfrm>
            <a:off x="460129" y="960120"/>
            <a:ext cx="11271600" cy="488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9pPr>
          </a:lstStyle>
          <a:p>
            <a:endParaRPr/>
          </a:p>
        </p:txBody>
      </p:sp>
      <p:sp>
        <p:nvSpPr>
          <p:cNvPr id="859" name="Google Shape;859;p48"/>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860"/>
        <p:cNvGrpSpPr/>
        <p:nvPr/>
      </p:nvGrpSpPr>
      <p:grpSpPr>
        <a:xfrm>
          <a:off x="0" y="0"/>
          <a:ext cx="0" cy="0"/>
          <a:chOff x="0" y="0"/>
          <a:chExt cx="0" cy="0"/>
        </a:xfrm>
      </p:grpSpPr>
      <p:sp>
        <p:nvSpPr>
          <p:cNvPr id="861" name="Google Shape;861;p49"/>
          <p:cNvSpPr txBox="1">
            <a:spLocks noGrp="1"/>
          </p:cNvSpPr>
          <p:nvPr>
            <p:ph type="body" idx="1"/>
          </p:nvPr>
        </p:nvSpPr>
        <p:spPr>
          <a:xfrm>
            <a:off x="457086" y="1828801"/>
            <a:ext cx="1974600" cy="43467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62" name="Google Shape;862;p49"/>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63" name="Google Shape;863;p49"/>
          <p:cNvSpPr txBox="1">
            <a:spLocks noGrp="1"/>
          </p:cNvSpPr>
          <p:nvPr>
            <p:ph type="body" idx="2"/>
          </p:nvPr>
        </p:nvSpPr>
        <p:spPr>
          <a:xfrm>
            <a:off x="2782126" y="1828801"/>
            <a:ext cx="1974600" cy="43467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64" name="Google Shape;864;p49"/>
          <p:cNvSpPr txBox="1">
            <a:spLocks noGrp="1"/>
          </p:cNvSpPr>
          <p:nvPr>
            <p:ph type="body" idx="3"/>
          </p:nvPr>
        </p:nvSpPr>
        <p:spPr>
          <a:xfrm>
            <a:off x="5107167" y="1828801"/>
            <a:ext cx="1974600" cy="43467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65" name="Google Shape;865;p49"/>
          <p:cNvSpPr txBox="1">
            <a:spLocks noGrp="1"/>
          </p:cNvSpPr>
          <p:nvPr>
            <p:ph type="body" idx="4"/>
          </p:nvPr>
        </p:nvSpPr>
        <p:spPr>
          <a:xfrm>
            <a:off x="7432208" y="1828801"/>
            <a:ext cx="1974600" cy="43467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66" name="Google Shape;866;p49"/>
          <p:cNvSpPr txBox="1">
            <a:spLocks noGrp="1"/>
          </p:cNvSpPr>
          <p:nvPr>
            <p:ph type="body" idx="5"/>
          </p:nvPr>
        </p:nvSpPr>
        <p:spPr>
          <a:xfrm>
            <a:off x="9757250" y="1828801"/>
            <a:ext cx="1974600" cy="43467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67" name="Google Shape;867;p49"/>
          <p:cNvSpPr txBox="1">
            <a:spLocks noGrp="1"/>
          </p:cNvSpPr>
          <p:nvPr>
            <p:ph type="title"/>
          </p:nvPr>
        </p:nvSpPr>
        <p:spPr>
          <a:xfrm>
            <a:off x="460133" y="430514"/>
            <a:ext cx="112716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68" name="Google Shape;868;p49"/>
          <p:cNvSpPr txBox="1">
            <a:spLocks noGrp="1"/>
          </p:cNvSpPr>
          <p:nvPr>
            <p:ph type="subTitle" idx="6"/>
          </p:nvPr>
        </p:nvSpPr>
        <p:spPr>
          <a:xfrm>
            <a:off x="460129" y="960120"/>
            <a:ext cx="11271600" cy="488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9pPr>
          </a:lstStyle>
          <a:p>
            <a:endParaRPr/>
          </a:p>
        </p:txBody>
      </p:sp>
      <p:sp>
        <p:nvSpPr>
          <p:cNvPr id="869" name="Google Shape;869;p49"/>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870"/>
        <p:cNvGrpSpPr/>
        <p:nvPr/>
      </p:nvGrpSpPr>
      <p:grpSpPr>
        <a:xfrm>
          <a:off x="0" y="0"/>
          <a:ext cx="0" cy="0"/>
          <a:chOff x="0" y="0"/>
          <a:chExt cx="0" cy="0"/>
        </a:xfrm>
      </p:grpSpPr>
      <p:sp>
        <p:nvSpPr>
          <p:cNvPr id="871" name="Google Shape;871;p50"/>
          <p:cNvSpPr/>
          <p:nvPr/>
        </p:nvSpPr>
        <p:spPr>
          <a:xfrm>
            <a:off x="0" y="2103438"/>
            <a:ext cx="3971100" cy="4068900"/>
          </a:xfrm>
          <a:prstGeom prst="rect">
            <a:avLst/>
          </a:prstGeom>
          <a:solidFill>
            <a:srgbClr val="D04A02"/>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872" name="Google Shape;872;p50"/>
          <p:cNvSpPr txBox="1">
            <a:spLocks noGrp="1"/>
          </p:cNvSpPr>
          <p:nvPr>
            <p:ph type="body" idx="1"/>
          </p:nvPr>
        </p:nvSpPr>
        <p:spPr>
          <a:xfrm>
            <a:off x="460129" y="2324465"/>
            <a:ext cx="3327600" cy="17373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8100"/>
              <a:buFont typeface="Arial"/>
              <a:buNone/>
              <a:defRPr sz="10700" b="1" i="0" u="none" strike="noStrike" cap="none">
                <a:solidFill>
                  <a:schemeClr val="lt1"/>
                </a:solidFill>
                <a:latin typeface="Arial"/>
                <a:ea typeface="Arial"/>
                <a:cs typeface="Arial"/>
                <a:sym typeface="Arial"/>
              </a:defRPr>
            </a:lvl1pPr>
            <a:lvl2pPr marL="914400" marR="0" lvl="1" indent="-361950" algn="l">
              <a:lnSpc>
                <a:spcPct val="100000"/>
              </a:lnSpc>
              <a:spcBef>
                <a:spcPts val="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2pPr>
            <a:lvl3pPr marL="1371600" marR="0" lvl="2" indent="-361950" algn="l">
              <a:lnSpc>
                <a:spcPct val="100000"/>
              </a:lnSpc>
              <a:spcBef>
                <a:spcPts val="60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3pPr>
            <a:lvl4pPr marL="1828800" marR="0" lvl="3" indent="-361950" algn="l">
              <a:lnSpc>
                <a:spcPct val="100000"/>
              </a:lnSpc>
              <a:spcBef>
                <a:spcPts val="60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4pPr>
            <a:lvl5pPr marL="2286000" marR="0" lvl="4" indent="-361950" algn="l">
              <a:lnSpc>
                <a:spcPct val="100000"/>
              </a:lnSpc>
              <a:spcBef>
                <a:spcPts val="60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5pPr>
            <a:lvl6pPr marL="2743200" marR="0" lvl="5" indent="-361950" algn="l">
              <a:lnSpc>
                <a:spcPct val="100000"/>
              </a:lnSpc>
              <a:spcBef>
                <a:spcPts val="60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6pPr>
            <a:lvl7pPr marL="3200400" marR="0" lvl="6" indent="-361950" algn="l">
              <a:lnSpc>
                <a:spcPct val="100000"/>
              </a:lnSpc>
              <a:spcBef>
                <a:spcPts val="60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7pPr>
            <a:lvl8pPr marL="3657600" marR="0" lvl="7" indent="-361950" algn="l">
              <a:lnSpc>
                <a:spcPct val="100000"/>
              </a:lnSpc>
              <a:spcBef>
                <a:spcPts val="600"/>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8pPr>
            <a:lvl9pPr marL="4114800" marR="0" lvl="8" indent="-361950" algn="l">
              <a:lnSpc>
                <a:spcPct val="100000"/>
              </a:lnSpc>
              <a:spcBef>
                <a:spcPts val="600"/>
              </a:spcBef>
              <a:spcAft>
                <a:spcPts val="600"/>
              </a:spcAft>
              <a:buClr>
                <a:schemeClr val="dk1"/>
              </a:buClr>
              <a:buSzPts val="21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3" name="Google Shape;873;p50"/>
          <p:cNvSpPr txBox="1">
            <a:spLocks noGrp="1"/>
          </p:cNvSpPr>
          <p:nvPr>
            <p:ph type="body" idx="2"/>
          </p:nvPr>
        </p:nvSpPr>
        <p:spPr>
          <a:xfrm>
            <a:off x="460129" y="4185920"/>
            <a:ext cx="3327900" cy="2061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9pPr>
          </a:lstStyle>
          <a:p>
            <a:endParaRPr/>
          </a:p>
        </p:txBody>
      </p:sp>
      <p:sp>
        <p:nvSpPr>
          <p:cNvPr id="874" name="Google Shape;874;p50"/>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dk1"/>
                </a:solidFill>
                <a:latin typeface="Arial"/>
                <a:ea typeface="Arial"/>
                <a:cs typeface="Arial"/>
                <a:sym typeface="Arial"/>
              </a:defRPr>
            </a:lvl1pPr>
            <a:lvl2pPr marL="0" lvl="1" indent="0" algn="r">
              <a:spcBef>
                <a:spcPts val="0"/>
              </a:spcBef>
              <a:buNone/>
              <a:defRPr sz="1100">
                <a:solidFill>
                  <a:schemeClr val="dk1"/>
                </a:solidFill>
                <a:latin typeface="Arial"/>
                <a:ea typeface="Arial"/>
                <a:cs typeface="Arial"/>
                <a:sym typeface="Arial"/>
              </a:defRPr>
            </a:lvl2pPr>
            <a:lvl3pPr marL="0" lvl="2" indent="0" algn="r">
              <a:spcBef>
                <a:spcPts val="0"/>
              </a:spcBef>
              <a:buNone/>
              <a:defRPr sz="1100">
                <a:solidFill>
                  <a:schemeClr val="dk1"/>
                </a:solidFill>
                <a:latin typeface="Arial"/>
                <a:ea typeface="Arial"/>
                <a:cs typeface="Arial"/>
                <a:sym typeface="Arial"/>
              </a:defRPr>
            </a:lvl3pPr>
            <a:lvl4pPr marL="0" lvl="3" indent="0" algn="r">
              <a:spcBef>
                <a:spcPts val="0"/>
              </a:spcBef>
              <a:buNone/>
              <a:defRPr sz="1100">
                <a:solidFill>
                  <a:schemeClr val="dk1"/>
                </a:solidFill>
                <a:latin typeface="Arial"/>
                <a:ea typeface="Arial"/>
                <a:cs typeface="Arial"/>
                <a:sym typeface="Arial"/>
              </a:defRPr>
            </a:lvl4pPr>
            <a:lvl5pPr marL="0" lvl="4" indent="0" algn="r">
              <a:spcBef>
                <a:spcPts val="0"/>
              </a:spcBef>
              <a:buNone/>
              <a:defRPr sz="1100">
                <a:solidFill>
                  <a:schemeClr val="dk1"/>
                </a:solidFill>
                <a:latin typeface="Arial"/>
                <a:ea typeface="Arial"/>
                <a:cs typeface="Arial"/>
                <a:sym typeface="Arial"/>
              </a:defRPr>
            </a:lvl5pPr>
            <a:lvl6pPr marL="0" lvl="5" indent="0" algn="r">
              <a:spcBef>
                <a:spcPts val="0"/>
              </a:spcBef>
              <a:buNone/>
              <a:defRPr sz="1100">
                <a:solidFill>
                  <a:schemeClr val="dk1"/>
                </a:solidFill>
                <a:latin typeface="Arial"/>
                <a:ea typeface="Arial"/>
                <a:cs typeface="Arial"/>
                <a:sym typeface="Arial"/>
              </a:defRPr>
            </a:lvl6pPr>
            <a:lvl7pPr marL="0" lvl="6" indent="0" algn="r">
              <a:spcBef>
                <a:spcPts val="0"/>
              </a:spcBef>
              <a:buNone/>
              <a:defRPr sz="1100">
                <a:solidFill>
                  <a:schemeClr val="dk1"/>
                </a:solidFill>
                <a:latin typeface="Arial"/>
                <a:ea typeface="Arial"/>
                <a:cs typeface="Arial"/>
                <a:sym typeface="Arial"/>
              </a:defRPr>
            </a:lvl7pPr>
            <a:lvl8pPr marL="0" lvl="7" indent="0" algn="r">
              <a:spcBef>
                <a:spcPts val="0"/>
              </a:spcBef>
              <a:buNone/>
              <a:defRPr sz="1100">
                <a:solidFill>
                  <a:schemeClr val="dk1"/>
                </a:solidFill>
                <a:latin typeface="Arial"/>
                <a:ea typeface="Arial"/>
                <a:cs typeface="Arial"/>
                <a:sym typeface="Arial"/>
              </a:defRPr>
            </a:lvl8pPr>
            <a:lvl9pPr marL="0" lvl="8" indent="0" algn="r">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75" name="Google Shape;875;p50"/>
          <p:cNvSpPr txBox="1">
            <a:spLocks noGrp="1"/>
          </p:cNvSpPr>
          <p:nvPr>
            <p:ph type="title"/>
          </p:nvPr>
        </p:nvSpPr>
        <p:spPr>
          <a:xfrm>
            <a:off x="460133" y="430514"/>
            <a:ext cx="112716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76" name="Google Shape;876;p50"/>
          <p:cNvSpPr txBox="1">
            <a:spLocks noGrp="1"/>
          </p:cNvSpPr>
          <p:nvPr>
            <p:ph type="subTitle" idx="3"/>
          </p:nvPr>
        </p:nvSpPr>
        <p:spPr>
          <a:xfrm>
            <a:off x="460129" y="960120"/>
            <a:ext cx="11271600" cy="488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9pPr>
          </a:lstStyle>
          <a:p>
            <a:endParaRPr/>
          </a:p>
        </p:txBody>
      </p:sp>
      <p:sp>
        <p:nvSpPr>
          <p:cNvPr id="877" name="Google Shape;877;p50"/>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dk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878"/>
        <p:cNvGrpSpPr/>
        <p:nvPr/>
      </p:nvGrpSpPr>
      <p:grpSpPr>
        <a:xfrm>
          <a:off x="0" y="0"/>
          <a:ext cx="0" cy="0"/>
          <a:chOff x="0" y="0"/>
          <a:chExt cx="0" cy="0"/>
        </a:xfrm>
      </p:grpSpPr>
      <p:sp>
        <p:nvSpPr>
          <p:cNvPr id="879" name="Google Shape;879;p51"/>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900"/>
              <a:buNone/>
              <a:defRPr sz="1100" b="1">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80" name="Google Shape;880;p51"/>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lvl="0" indent="0" algn="r">
              <a:spcBef>
                <a:spcPts val="0"/>
              </a:spcBef>
              <a:buNone/>
              <a:defRPr sz="1100">
                <a:solidFill>
                  <a:schemeClr val="lt1"/>
                </a:solidFill>
                <a:latin typeface="Arial"/>
                <a:ea typeface="Arial"/>
                <a:cs typeface="Arial"/>
                <a:sym typeface="Arial"/>
              </a:defRPr>
            </a:lvl1pPr>
            <a:lvl2pPr marL="0" lvl="1" indent="0" algn="r">
              <a:spcBef>
                <a:spcPts val="0"/>
              </a:spcBef>
              <a:buNone/>
              <a:defRPr sz="1100">
                <a:solidFill>
                  <a:schemeClr val="lt1"/>
                </a:solidFill>
                <a:latin typeface="Arial"/>
                <a:ea typeface="Arial"/>
                <a:cs typeface="Arial"/>
                <a:sym typeface="Arial"/>
              </a:defRPr>
            </a:lvl2pPr>
            <a:lvl3pPr marL="0" lvl="2" indent="0" algn="r">
              <a:spcBef>
                <a:spcPts val="0"/>
              </a:spcBef>
              <a:buNone/>
              <a:defRPr sz="1100">
                <a:solidFill>
                  <a:schemeClr val="lt1"/>
                </a:solidFill>
                <a:latin typeface="Arial"/>
                <a:ea typeface="Arial"/>
                <a:cs typeface="Arial"/>
                <a:sym typeface="Arial"/>
              </a:defRPr>
            </a:lvl3pPr>
            <a:lvl4pPr marL="0" lvl="3" indent="0" algn="r">
              <a:spcBef>
                <a:spcPts val="0"/>
              </a:spcBef>
              <a:buNone/>
              <a:defRPr sz="1100">
                <a:solidFill>
                  <a:schemeClr val="lt1"/>
                </a:solidFill>
                <a:latin typeface="Arial"/>
                <a:ea typeface="Arial"/>
                <a:cs typeface="Arial"/>
                <a:sym typeface="Arial"/>
              </a:defRPr>
            </a:lvl4pPr>
            <a:lvl5pPr marL="0" lvl="4" indent="0" algn="r">
              <a:spcBef>
                <a:spcPts val="0"/>
              </a:spcBef>
              <a:buNone/>
              <a:defRPr sz="1100">
                <a:solidFill>
                  <a:schemeClr val="lt1"/>
                </a:solidFill>
                <a:latin typeface="Arial"/>
                <a:ea typeface="Arial"/>
                <a:cs typeface="Arial"/>
                <a:sym typeface="Arial"/>
              </a:defRPr>
            </a:lvl5pPr>
            <a:lvl6pPr marL="0" lvl="5" indent="0" algn="r">
              <a:spcBef>
                <a:spcPts val="0"/>
              </a:spcBef>
              <a:buNone/>
              <a:defRPr sz="1100">
                <a:solidFill>
                  <a:schemeClr val="lt1"/>
                </a:solidFill>
                <a:latin typeface="Arial"/>
                <a:ea typeface="Arial"/>
                <a:cs typeface="Arial"/>
                <a:sym typeface="Arial"/>
              </a:defRPr>
            </a:lvl6pPr>
            <a:lvl7pPr marL="0" lvl="6" indent="0" algn="r">
              <a:spcBef>
                <a:spcPts val="0"/>
              </a:spcBef>
              <a:buNone/>
              <a:defRPr sz="1100">
                <a:solidFill>
                  <a:schemeClr val="lt1"/>
                </a:solidFill>
                <a:latin typeface="Arial"/>
                <a:ea typeface="Arial"/>
                <a:cs typeface="Arial"/>
                <a:sym typeface="Arial"/>
              </a:defRPr>
            </a:lvl7pPr>
            <a:lvl8pPr marL="0" lvl="7" indent="0" algn="r">
              <a:spcBef>
                <a:spcPts val="0"/>
              </a:spcBef>
              <a:buNone/>
              <a:defRPr sz="1100">
                <a:solidFill>
                  <a:schemeClr val="lt1"/>
                </a:solidFill>
                <a:latin typeface="Arial"/>
                <a:ea typeface="Arial"/>
                <a:cs typeface="Arial"/>
                <a:sym typeface="Arial"/>
              </a:defRPr>
            </a:lvl8pPr>
            <a:lvl9pPr marL="0" lvl="8" indent="0" algn="r">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1" name="Google Shape;881;p51"/>
          <p:cNvSpPr txBox="1">
            <a:spLocks noGrp="1"/>
          </p:cNvSpPr>
          <p:nvPr>
            <p:ph type="title"/>
          </p:nvPr>
        </p:nvSpPr>
        <p:spPr>
          <a:xfrm>
            <a:off x="460133" y="430514"/>
            <a:ext cx="112716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4300"/>
              <a:buFont typeface="Georgia"/>
              <a:buNone/>
              <a:defRPr sz="3200" b="0" i="0" u="none" strike="noStrike" cap="none">
                <a:solidFill>
                  <a:schemeClr val="lt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82" name="Google Shape;882;p51"/>
          <p:cNvSpPr txBox="1">
            <a:spLocks noGrp="1"/>
          </p:cNvSpPr>
          <p:nvPr>
            <p:ph type="subTitle" idx="1"/>
          </p:nvPr>
        </p:nvSpPr>
        <p:spPr>
          <a:xfrm>
            <a:off x="460129" y="960120"/>
            <a:ext cx="11271600" cy="488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Arial"/>
              <a:buNone/>
              <a:defRPr sz="2400" b="0" i="0" u="none" strike="noStrike" cap="none">
                <a:solidFill>
                  <a:schemeClr val="lt1"/>
                </a:solidFill>
                <a:latin typeface="Arial"/>
                <a:ea typeface="Arial"/>
                <a:cs typeface="Arial"/>
                <a:sym typeface="Arial"/>
              </a:defRPr>
            </a:lvl1pPr>
            <a:lvl2pPr marR="0" lvl="1"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883"/>
        <p:cNvGrpSpPr/>
        <p:nvPr/>
      </p:nvGrpSpPr>
      <p:grpSpPr>
        <a:xfrm>
          <a:off x="0" y="0"/>
          <a:ext cx="0" cy="0"/>
          <a:chOff x="0" y="0"/>
          <a:chExt cx="0" cy="0"/>
        </a:xfrm>
      </p:grpSpPr>
      <p:sp>
        <p:nvSpPr>
          <p:cNvPr id="884" name="Google Shape;884;p52"/>
          <p:cNvSpPr/>
          <p:nvPr/>
        </p:nvSpPr>
        <p:spPr>
          <a:xfrm>
            <a:off x="0" y="4940854"/>
            <a:ext cx="12189000" cy="1917300"/>
          </a:xfrm>
          <a:prstGeom prst="rect">
            <a:avLst/>
          </a:prstGeom>
          <a:solidFill>
            <a:srgbClr val="D04A02"/>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885" name="Google Shape;885;p52"/>
          <p:cNvSpPr txBox="1">
            <a:spLocks noGrp="1"/>
          </p:cNvSpPr>
          <p:nvPr>
            <p:ph type="ctrTitle"/>
          </p:nvPr>
        </p:nvSpPr>
        <p:spPr>
          <a:xfrm>
            <a:off x="468195" y="428625"/>
            <a:ext cx="5472300" cy="2428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7700"/>
              <a:buFont typeface="Georgia"/>
              <a:buNone/>
              <a:defRPr sz="56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1800"/>
            </a:lvl2pPr>
            <a:lvl3pPr lvl="2">
              <a:spcBef>
                <a:spcPts val="0"/>
              </a:spcBef>
              <a:spcAft>
                <a:spcPts val="0"/>
              </a:spcAft>
              <a:buSzPts val="1900"/>
              <a:buNone/>
              <a:defRPr sz="1800"/>
            </a:lvl3pPr>
            <a:lvl4pPr lvl="3">
              <a:spcBef>
                <a:spcPts val="0"/>
              </a:spcBef>
              <a:spcAft>
                <a:spcPts val="0"/>
              </a:spcAft>
              <a:buSzPts val="1900"/>
              <a:buNone/>
              <a:defRPr sz="1800"/>
            </a:lvl4pPr>
            <a:lvl5pPr lvl="4">
              <a:spcBef>
                <a:spcPts val="0"/>
              </a:spcBef>
              <a:spcAft>
                <a:spcPts val="0"/>
              </a:spcAft>
              <a:buSzPts val="1900"/>
              <a:buNone/>
              <a:defRPr sz="1800"/>
            </a:lvl5pPr>
            <a:lvl6pPr lvl="5">
              <a:spcBef>
                <a:spcPts val="0"/>
              </a:spcBef>
              <a:spcAft>
                <a:spcPts val="0"/>
              </a:spcAft>
              <a:buSzPts val="1900"/>
              <a:buNone/>
              <a:defRPr sz="1800"/>
            </a:lvl6pPr>
            <a:lvl7pPr lvl="6">
              <a:spcBef>
                <a:spcPts val="0"/>
              </a:spcBef>
              <a:spcAft>
                <a:spcPts val="0"/>
              </a:spcAft>
              <a:buSzPts val="1900"/>
              <a:buNone/>
              <a:defRPr sz="1800"/>
            </a:lvl7pPr>
            <a:lvl8pPr lvl="7">
              <a:spcBef>
                <a:spcPts val="0"/>
              </a:spcBef>
              <a:spcAft>
                <a:spcPts val="0"/>
              </a:spcAft>
              <a:buSzPts val="1900"/>
              <a:buNone/>
              <a:defRPr sz="1800"/>
            </a:lvl8pPr>
            <a:lvl9pPr lvl="8">
              <a:spcBef>
                <a:spcPts val="0"/>
              </a:spcBef>
              <a:spcAft>
                <a:spcPts val="0"/>
              </a:spcAft>
              <a:buSzPts val="1900"/>
              <a:buNone/>
              <a:defRPr sz="1800"/>
            </a:lvl9pPr>
          </a:lstStyle>
          <a:p>
            <a:endParaRPr/>
          </a:p>
        </p:txBody>
      </p:sp>
      <p:sp>
        <p:nvSpPr>
          <p:cNvPr id="886" name="Google Shape;886;p52"/>
          <p:cNvSpPr/>
          <p:nvPr/>
        </p:nvSpPr>
        <p:spPr>
          <a:xfrm>
            <a:off x="5332666" y="0"/>
            <a:ext cx="6856200" cy="6858000"/>
          </a:xfrm>
          <a:prstGeom prst="rect">
            <a:avLst/>
          </a:prstGeom>
          <a:no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52"/>
          <p:cNvSpPr/>
          <p:nvPr/>
        </p:nvSpPr>
        <p:spPr>
          <a:xfrm>
            <a:off x="5332666" y="0"/>
            <a:ext cx="6856200" cy="6858000"/>
          </a:xfrm>
          <a:prstGeom prst="rect">
            <a:avLst/>
          </a:prstGeom>
          <a:noFill/>
          <a:ln>
            <a:noFill/>
          </a:ln>
        </p:spPr>
        <p:txBody>
          <a:bodyPr spcFirstLastPara="1" wrap="square" lIns="91375" tIns="45700" rIns="9137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52"/>
          <p:cNvSpPr txBox="1"/>
          <p:nvPr/>
        </p:nvSpPr>
        <p:spPr>
          <a:xfrm>
            <a:off x="468195" y="4400549"/>
            <a:ext cx="54723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300">
                <a:solidFill>
                  <a:schemeClr val="dk1"/>
                </a:solidFill>
                <a:latin typeface="Arial"/>
                <a:ea typeface="Arial"/>
                <a:cs typeface="Arial"/>
                <a:sym typeface="Arial"/>
              </a:rPr>
              <a:t>pwc.com</a:t>
            </a:r>
            <a:endParaRPr sz="1300">
              <a:solidFill>
                <a:schemeClr val="dk1"/>
              </a:solidFill>
              <a:latin typeface="Arial"/>
              <a:ea typeface="Arial"/>
              <a:cs typeface="Arial"/>
              <a:sym typeface="Arial"/>
            </a:endParaRPr>
          </a:p>
        </p:txBody>
      </p:sp>
      <p:sp>
        <p:nvSpPr>
          <p:cNvPr id="889" name="Google Shape;889;p52"/>
          <p:cNvSpPr txBox="1">
            <a:spLocks noGrp="1"/>
          </p:cNvSpPr>
          <p:nvPr>
            <p:ph type="body" idx="1"/>
          </p:nvPr>
        </p:nvSpPr>
        <p:spPr>
          <a:xfrm>
            <a:off x="468195" y="5259600"/>
            <a:ext cx="11263500" cy="1451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896"/>
        <p:cNvGrpSpPr/>
        <p:nvPr/>
      </p:nvGrpSpPr>
      <p:grpSpPr>
        <a:xfrm>
          <a:off x="0" y="0"/>
          <a:ext cx="0" cy="0"/>
          <a:chOff x="0" y="0"/>
          <a:chExt cx="0" cy="0"/>
        </a:xfrm>
      </p:grpSpPr>
      <p:sp>
        <p:nvSpPr>
          <p:cNvPr id="897" name="Google Shape;897;p54"/>
          <p:cNvSpPr txBox="1">
            <a:spLocks noGrp="1"/>
          </p:cNvSpPr>
          <p:nvPr>
            <p:ph type="body" idx="1"/>
          </p:nvPr>
        </p:nvSpPr>
        <p:spPr>
          <a:xfrm>
            <a:off x="442803" y="1554935"/>
            <a:ext cx="11303172" cy="4068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400"/>
              <a:buNone/>
              <a:defRPr sz="1900"/>
            </a:lvl1pPr>
            <a:lvl2pPr marL="914400" lvl="1" indent="-228600" algn="l" rtl="0">
              <a:lnSpc>
                <a:spcPct val="100000"/>
              </a:lnSpc>
              <a:spcBef>
                <a:spcPts val="800"/>
              </a:spcBef>
              <a:spcAft>
                <a:spcPts val="0"/>
              </a:spcAft>
              <a:buClr>
                <a:schemeClr val="dk1"/>
              </a:buClr>
              <a:buSzPts val="2400"/>
              <a:buNone/>
              <a:defRPr sz="1900"/>
            </a:lvl2pPr>
            <a:lvl3pPr marL="1371600" lvl="2" indent="-381000" algn="l" rtl="0">
              <a:lnSpc>
                <a:spcPct val="100000"/>
              </a:lnSpc>
              <a:spcBef>
                <a:spcPts val="800"/>
              </a:spcBef>
              <a:spcAft>
                <a:spcPts val="0"/>
              </a:spcAft>
              <a:buClr>
                <a:schemeClr val="dk1"/>
              </a:buClr>
              <a:buSzPts val="2400"/>
              <a:buChar char="•"/>
              <a:defRPr sz="1900"/>
            </a:lvl3pPr>
            <a:lvl4pPr marL="1828800" lvl="3" indent="-381000" algn="l" rtl="0">
              <a:lnSpc>
                <a:spcPct val="100000"/>
              </a:lnSpc>
              <a:spcBef>
                <a:spcPts val="800"/>
              </a:spcBef>
              <a:spcAft>
                <a:spcPts val="0"/>
              </a:spcAft>
              <a:buClr>
                <a:schemeClr val="dk1"/>
              </a:buClr>
              <a:buSzPts val="2400"/>
              <a:buChar char="-"/>
              <a:defRPr sz="1900"/>
            </a:lvl4pPr>
            <a:lvl5pPr marL="2286000" lvl="4" indent="-349250" algn="l" rtl="0">
              <a:lnSpc>
                <a:spcPct val="100000"/>
              </a:lnSpc>
              <a:spcBef>
                <a:spcPts val="800"/>
              </a:spcBef>
              <a:spcAft>
                <a:spcPts val="0"/>
              </a:spcAft>
              <a:buClr>
                <a:schemeClr val="dk1"/>
              </a:buClr>
              <a:buSzPts val="1900"/>
              <a:buChar char="◦"/>
              <a:defRPr sz="1900"/>
            </a:lvl5pPr>
            <a:lvl6pPr marL="2743200" lvl="5" indent="-381000" algn="l" rtl="0">
              <a:lnSpc>
                <a:spcPct val="100000"/>
              </a:lnSpc>
              <a:spcBef>
                <a:spcPts val="800"/>
              </a:spcBef>
              <a:spcAft>
                <a:spcPts val="0"/>
              </a:spcAft>
              <a:buClr>
                <a:schemeClr val="dk1"/>
              </a:buClr>
              <a:buSzPts val="2400"/>
              <a:buChar char="–"/>
              <a:defRPr sz="1900"/>
            </a:lvl6pPr>
            <a:lvl7pPr marL="3200400" lvl="6" indent="-381000" algn="l" rtl="0">
              <a:lnSpc>
                <a:spcPct val="100000"/>
              </a:lnSpc>
              <a:spcBef>
                <a:spcPts val="600"/>
              </a:spcBef>
              <a:spcAft>
                <a:spcPts val="0"/>
              </a:spcAft>
              <a:buClr>
                <a:schemeClr val="dk1"/>
              </a:buClr>
              <a:buSzPts val="2400"/>
              <a:buChar char="•"/>
              <a:defRPr sz="1900"/>
            </a:lvl7pPr>
            <a:lvl8pPr marL="3657600" lvl="7" indent="-381000" algn="l" rtl="0">
              <a:lnSpc>
                <a:spcPct val="100000"/>
              </a:lnSpc>
              <a:spcBef>
                <a:spcPts val="600"/>
              </a:spcBef>
              <a:spcAft>
                <a:spcPts val="0"/>
              </a:spcAft>
              <a:buClr>
                <a:schemeClr val="dk1"/>
              </a:buClr>
              <a:buSzPts val="2400"/>
              <a:buChar char="–"/>
              <a:defRPr sz="1900"/>
            </a:lvl8pPr>
            <a:lvl9pPr marL="4114800" lvl="8" indent="-381000" algn="l" rtl="0">
              <a:lnSpc>
                <a:spcPct val="100000"/>
              </a:lnSpc>
              <a:spcBef>
                <a:spcPts val="600"/>
              </a:spcBef>
              <a:spcAft>
                <a:spcPts val="600"/>
              </a:spcAft>
              <a:buClr>
                <a:schemeClr val="dk1"/>
              </a:buClr>
              <a:buSzPts val="2400"/>
              <a:buChar char="•"/>
              <a:defRPr sz="1900"/>
            </a:lvl9pPr>
          </a:lstStyle>
          <a:p>
            <a:endParaRPr/>
          </a:p>
        </p:txBody>
      </p:sp>
      <p:sp>
        <p:nvSpPr>
          <p:cNvPr id="898" name="Google Shape;898;p54"/>
          <p:cNvSpPr txBox="1">
            <a:spLocks noGrp="1"/>
          </p:cNvSpPr>
          <p:nvPr>
            <p:ph type="title"/>
          </p:nvPr>
        </p:nvSpPr>
        <p:spPr>
          <a:xfrm>
            <a:off x="442803" y="430515"/>
            <a:ext cx="11303172" cy="50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200"/>
              <a:buFont typeface="Georgia"/>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899" name="Google Shape;899;p54"/>
          <p:cNvSpPr txBox="1">
            <a:spLocks noGrp="1"/>
          </p:cNvSpPr>
          <p:nvPr>
            <p:ph type="sldNum" idx="12"/>
          </p:nvPr>
        </p:nvSpPr>
        <p:spPr>
          <a:xfrm>
            <a:off x="9981798" y="6492240"/>
            <a:ext cx="1764359" cy="1372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0" name="Google Shape;900;p54"/>
          <p:cNvSpPr txBox="1">
            <a:spLocks noGrp="1"/>
          </p:cNvSpPr>
          <p:nvPr>
            <p:ph type="subTitle" idx="2"/>
          </p:nvPr>
        </p:nvSpPr>
        <p:spPr>
          <a:xfrm>
            <a:off x="442801" y="933433"/>
            <a:ext cx="11303172" cy="340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900"/>
              <a:buNone/>
              <a:defRPr sz="19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ull Content" type="obj">
  <p:cSld name="OBJECT">
    <p:spTree>
      <p:nvGrpSpPr>
        <p:cNvPr id="1" name="Shape 901"/>
        <p:cNvGrpSpPr/>
        <p:nvPr/>
      </p:nvGrpSpPr>
      <p:grpSpPr>
        <a:xfrm>
          <a:off x="0" y="0"/>
          <a:ext cx="0" cy="0"/>
          <a:chOff x="0" y="0"/>
          <a:chExt cx="0" cy="0"/>
        </a:xfrm>
      </p:grpSpPr>
      <p:sp>
        <p:nvSpPr>
          <p:cNvPr id="902" name="Google Shape;902;p55"/>
          <p:cNvSpPr txBox="1">
            <a:spLocks noGrp="1"/>
          </p:cNvSpPr>
          <p:nvPr>
            <p:ph type="title"/>
          </p:nvPr>
        </p:nvSpPr>
        <p:spPr>
          <a:xfrm>
            <a:off x="442803" y="432001"/>
            <a:ext cx="11303172"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4300"/>
              <a:buFont typeface="Georgia"/>
              <a:buNone/>
              <a:defRPr sz="4300"/>
            </a:lvl1pPr>
            <a:lvl2pPr lvl="1" algn="l" rtl="0">
              <a:lnSpc>
                <a:spcPct val="100000"/>
              </a:lnSpc>
              <a:spcBef>
                <a:spcPts val="0"/>
              </a:spcBef>
              <a:spcAft>
                <a:spcPts val="0"/>
              </a:spcAft>
              <a:buSzPts val="4300"/>
              <a:buNone/>
              <a:defRPr sz="4300"/>
            </a:lvl2pPr>
            <a:lvl3pPr lvl="2" algn="l" rtl="0">
              <a:lnSpc>
                <a:spcPct val="100000"/>
              </a:lnSpc>
              <a:spcBef>
                <a:spcPts val="0"/>
              </a:spcBef>
              <a:spcAft>
                <a:spcPts val="0"/>
              </a:spcAft>
              <a:buSzPts val="4300"/>
              <a:buNone/>
              <a:defRPr sz="4300"/>
            </a:lvl3pPr>
            <a:lvl4pPr lvl="3" algn="l" rtl="0">
              <a:lnSpc>
                <a:spcPct val="100000"/>
              </a:lnSpc>
              <a:spcBef>
                <a:spcPts val="0"/>
              </a:spcBef>
              <a:spcAft>
                <a:spcPts val="0"/>
              </a:spcAft>
              <a:buSzPts val="4300"/>
              <a:buNone/>
              <a:defRPr sz="4300"/>
            </a:lvl4pPr>
            <a:lvl5pPr lvl="4" algn="l" rtl="0">
              <a:lnSpc>
                <a:spcPct val="100000"/>
              </a:lnSpc>
              <a:spcBef>
                <a:spcPts val="0"/>
              </a:spcBef>
              <a:spcAft>
                <a:spcPts val="0"/>
              </a:spcAft>
              <a:buSzPts val="4300"/>
              <a:buNone/>
              <a:defRPr sz="4300"/>
            </a:lvl5pPr>
            <a:lvl6pPr lvl="5" algn="l" rtl="0">
              <a:lnSpc>
                <a:spcPct val="100000"/>
              </a:lnSpc>
              <a:spcBef>
                <a:spcPts val="0"/>
              </a:spcBef>
              <a:spcAft>
                <a:spcPts val="0"/>
              </a:spcAft>
              <a:buSzPts val="4300"/>
              <a:buNone/>
              <a:defRPr sz="4300"/>
            </a:lvl6pPr>
            <a:lvl7pPr lvl="6" algn="l" rtl="0">
              <a:lnSpc>
                <a:spcPct val="100000"/>
              </a:lnSpc>
              <a:spcBef>
                <a:spcPts val="0"/>
              </a:spcBef>
              <a:spcAft>
                <a:spcPts val="0"/>
              </a:spcAft>
              <a:buSzPts val="4300"/>
              <a:buNone/>
              <a:defRPr sz="4300"/>
            </a:lvl7pPr>
            <a:lvl8pPr lvl="7" algn="l" rtl="0">
              <a:lnSpc>
                <a:spcPct val="100000"/>
              </a:lnSpc>
              <a:spcBef>
                <a:spcPts val="0"/>
              </a:spcBef>
              <a:spcAft>
                <a:spcPts val="0"/>
              </a:spcAft>
              <a:buSzPts val="4300"/>
              <a:buNone/>
              <a:defRPr sz="4300"/>
            </a:lvl8pPr>
            <a:lvl9pPr lvl="8" algn="l" rtl="0">
              <a:lnSpc>
                <a:spcPct val="100000"/>
              </a:lnSpc>
              <a:spcBef>
                <a:spcPts val="0"/>
              </a:spcBef>
              <a:spcAft>
                <a:spcPts val="0"/>
              </a:spcAft>
              <a:buSzPts val="4300"/>
              <a:buNone/>
              <a:defRPr sz="4300"/>
            </a:lvl9pPr>
          </a:lstStyle>
          <a:p>
            <a:endParaRPr/>
          </a:p>
        </p:txBody>
      </p:sp>
      <p:sp>
        <p:nvSpPr>
          <p:cNvPr id="903" name="Google Shape;903;p55"/>
          <p:cNvSpPr txBox="1">
            <a:spLocks noGrp="1"/>
          </p:cNvSpPr>
          <p:nvPr>
            <p:ph type="body" idx="1"/>
          </p:nvPr>
        </p:nvSpPr>
        <p:spPr>
          <a:xfrm>
            <a:off x="442803" y="2103120"/>
            <a:ext cx="11303172" cy="407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2400"/>
              <a:buNone/>
              <a:defRPr sz="1900"/>
            </a:lvl1pPr>
            <a:lvl2pPr marL="914400" lvl="1" indent="-228600" algn="l" rtl="0">
              <a:lnSpc>
                <a:spcPct val="100000"/>
              </a:lnSpc>
              <a:spcBef>
                <a:spcPts val="1200"/>
              </a:spcBef>
              <a:spcAft>
                <a:spcPts val="0"/>
              </a:spcAft>
              <a:buClr>
                <a:schemeClr val="dk1"/>
              </a:buClr>
              <a:buSzPts val="2400"/>
              <a:buNone/>
              <a:defRPr sz="1900"/>
            </a:lvl2pPr>
            <a:lvl3pPr marL="1371600" lvl="2" indent="-381000" algn="l" rtl="0">
              <a:lnSpc>
                <a:spcPct val="100000"/>
              </a:lnSpc>
              <a:spcBef>
                <a:spcPts val="600"/>
              </a:spcBef>
              <a:spcAft>
                <a:spcPts val="0"/>
              </a:spcAft>
              <a:buClr>
                <a:schemeClr val="dk1"/>
              </a:buClr>
              <a:buSzPts val="2400"/>
              <a:buChar char="•"/>
              <a:defRPr sz="1900"/>
            </a:lvl3pPr>
            <a:lvl4pPr marL="1828800" lvl="3" indent="-381000" algn="l" rtl="0">
              <a:lnSpc>
                <a:spcPct val="100000"/>
              </a:lnSpc>
              <a:spcBef>
                <a:spcPts val="600"/>
              </a:spcBef>
              <a:spcAft>
                <a:spcPts val="0"/>
              </a:spcAft>
              <a:buClr>
                <a:schemeClr val="dk1"/>
              </a:buClr>
              <a:buSzPts val="2400"/>
              <a:buChar char="–"/>
              <a:defRPr sz="1900"/>
            </a:lvl4pPr>
            <a:lvl5pPr marL="2286000" lvl="4" indent="-381000" algn="l" rtl="0">
              <a:lnSpc>
                <a:spcPct val="100000"/>
              </a:lnSpc>
              <a:spcBef>
                <a:spcPts val="600"/>
              </a:spcBef>
              <a:spcAft>
                <a:spcPts val="0"/>
              </a:spcAft>
              <a:buClr>
                <a:schemeClr val="dk1"/>
              </a:buClr>
              <a:buSzPts val="2400"/>
              <a:buChar char="•"/>
              <a:defRPr sz="1900"/>
            </a:lvl5pPr>
            <a:lvl6pPr marL="2743200" lvl="5" indent="-381000" algn="l" rtl="0">
              <a:lnSpc>
                <a:spcPct val="100000"/>
              </a:lnSpc>
              <a:spcBef>
                <a:spcPts val="600"/>
              </a:spcBef>
              <a:spcAft>
                <a:spcPts val="0"/>
              </a:spcAft>
              <a:buClr>
                <a:schemeClr val="dk1"/>
              </a:buClr>
              <a:buSzPts val="2400"/>
              <a:buChar char="–"/>
              <a:defRPr sz="1900"/>
            </a:lvl6pPr>
            <a:lvl7pPr marL="3200400" lvl="6" indent="-381000" algn="l" rtl="0">
              <a:lnSpc>
                <a:spcPct val="100000"/>
              </a:lnSpc>
              <a:spcBef>
                <a:spcPts val="600"/>
              </a:spcBef>
              <a:spcAft>
                <a:spcPts val="0"/>
              </a:spcAft>
              <a:buClr>
                <a:schemeClr val="dk1"/>
              </a:buClr>
              <a:buSzPts val="2400"/>
              <a:buChar char="•"/>
              <a:defRPr sz="1900"/>
            </a:lvl7pPr>
            <a:lvl8pPr marL="3657600" lvl="7" indent="-381000" algn="l" rtl="0">
              <a:lnSpc>
                <a:spcPct val="100000"/>
              </a:lnSpc>
              <a:spcBef>
                <a:spcPts val="600"/>
              </a:spcBef>
              <a:spcAft>
                <a:spcPts val="0"/>
              </a:spcAft>
              <a:buClr>
                <a:schemeClr val="dk1"/>
              </a:buClr>
              <a:buSzPts val="2400"/>
              <a:buChar char="–"/>
              <a:defRPr sz="1900"/>
            </a:lvl8pPr>
            <a:lvl9pPr marL="4114800" lvl="8" indent="-381000" algn="l" rtl="0">
              <a:lnSpc>
                <a:spcPct val="100000"/>
              </a:lnSpc>
              <a:spcBef>
                <a:spcPts val="600"/>
              </a:spcBef>
              <a:spcAft>
                <a:spcPts val="600"/>
              </a:spcAft>
              <a:buClr>
                <a:schemeClr val="dk1"/>
              </a:buClr>
              <a:buSzPts val="2400"/>
              <a:buChar char="•"/>
              <a:defRPr sz="1900"/>
            </a:lvl9pPr>
          </a:lstStyle>
          <a:p>
            <a:endParaRPr/>
          </a:p>
        </p:txBody>
      </p:sp>
      <p:sp>
        <p:nvSpPr>
          <p:cNvPr id="904" name="Google Shape;904;p55"/>
          <p:cNvSpPr txBox="1">
            <a:spLocks noGrp="1"/>
          </p:cNvSpPr>
          <p:nvPr>
            <p:ph type="sldNum" idx="12"/>
          </p:nvPr>
        </p:nvSpPr>
        <p:spPr>
          <a:xfrm>
            <a:off x="9981798" y="6492240"/>
            <a:ext cx="1764359" cy="1372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5"/>
        <p:cNvGrpSpPr/>
        <p:nvPr/>
      </p:nvGrpSpPr>
      <p:grpSpPr>
        <a:xfrm>
          <a:off x="0" y="0"/>
          <a:ext cx="0" cy="0"/>
          <a:chOff x="0" y="0"/>
          <a:chExt cx="0" cy="0"/>
        </a:xfrm>
      </p:grpSpPr>
      <p:sp>
        <p:nvSpPr>
          <p:cNvPr id="906" name="Google Shape;906;p56"/>
          <p:cNvSpPr txBox="1">
            <a:spLocks noGrp="1"/>
          </p:cNvSpPr>
          <p:nvPr>
            <p:ph type="title"/>
          </p:nvPr>
        </p:nvSpPr>
        <p:spPr>
          <a:xfrm>
            <a:off x="442802" y="432001"/>
            <a:ext cx="11303172"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907" name="Google Shape;907;p56"/>
          <p:cNvSpPr txBox="1">
            <a:spLocks noGrp="1"/>
          </p:cNvSpPr>
          <p:nvPr>
            <p:ph type="sldNum" idx="12"/>
          </p:nvPr>
        </p:nvSpPr>
        <p:spPr>
          <a:xfrm>
            <a:off x="8216433" y="6492240"/>
            <a:ext cx="3529917" cy="1372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ver Slide_21">
  <p:cSld name="Cover Slide_21">
    <p:bg>
      <p:bgPr>
        <a:solidFill>
          <a:schemeClr val="accent6"/>
        </a:solidFill>
        <a:effectLst/>
      </p:bgPr>
    </p:bg>
    <p:spTree>
      <p:nvGrpSpPr>
        <p:cNvPr id="1" name="Shape 562"/>
        <p:cNvGrpSpPr/>
        <p:nvPr/>
      </p:nvGrpSpPr>
      <p:grpSpPr>
        <a:xfrm>
          <a:off x="0" y="0"/>
          <a:ext cx="0" cy="0"/>
          <a:chOff x="0" y="0"/>
          <a:chExt cx="0" cy="0"/>
        </a:xfrm>
      </p:grpSpPr>
      <p:pic>
        <p:nvPicPr>
          <p:cNvPr id="563" name="Google Shape;563;p26"/>
          <p:cNvPicPr preferRelativeResize="0"/>
          <p:nvPr/>
        </p:nvPicPr>
        <p:blipFill rotWithShape="1">
          <a:blip r:embed="rId2">
            <a:alphaModFix/>
          </a:blip>
          <a:srcRect r="81839"/>
          <a:stretch/>
        </p:blipFill>
        <p:spPr>
          <a:xfrm>
            <a:off x="9469097" y="0"/>
            <a:ext cx="2719850" cy="6858001"/>
          </a:xfrm>
          <a:prstGeom prst="rect">
            <a:avLst/>
          </a:prstGeom>
          <a:noFill/>
          <a:ln>
            <a:noFill/>
          </a:ln>
        </p:spPr>
      </p:pic>
      <p:sp>
        <p:nvSpPr>
          <p:cNvPr id="564" name="Google Shape;564;p26"/>
          <p:cNvSpPr txBox="1">
            <a:spLocks noGrp="1"/>
          </p:cNvSpPr>
          <p:nvPr>
            <p:ph type="ctrTitle"/>
          </p:nvPr>
        </p:nvSpPr>
        <p:spPr>
          <a:xfrm>
            <a:off x="460134" y="924034"/>
            <a:ext cx="6295500" cy="223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100"/>
              <a:buFont typeface="Georgia"/>
              <a:buNone/>
              <a:defRPr sz="5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565" name="Google Shape;565;p26"/>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pic>
        <p:nvPicPr>
          <p:cNvPr id="566" name="Google Shape;566;p26"/>
          <p:cNvPicPr preferRelativeResize="0"/>
          <p:nvPr/>
        </p:nvPicPr>
        <p:blipFill rotWithShape="1">
          <a:blip r:embed="rId3">
            <a:alphaModFix/>
          </a:blip>
          <a:srcRect/>
          <a:stretch/>
        </p:blipFill>
        <p:spPr>
          <a:xfrm>
            <a:off x="228651" y="5495059"/>
            <a:ext cx="1442970" cy="1191190"/>
          </a:xfrm>
          <a:prstGeom prst="rect">
            <a:avLst/>
          </a:prstGeom>
          <a:noFill/>
          <a:ln>
            <a:noFill/>
          </a:ln>
        </p:spPr>
      </p:pic>
      <p:sp>
        <p:nvSpPr>
          <p:cNvPr id="567" name="Google Shape;567;p26"/>
          <p:cNvSpPr txBox="1">
            <a:spLocks noGrp="1"/>
          </p:cNvSpPr>
          <p:nvPr>
            <p:ph type="subTitle" idx="1"/>
          </p:nvPr>
        </p:nvSpPr>
        <p:spPr>
          <a:xfrm>
            <a:off x="460133" y="3421388"/>
            <a:ext cx="6301500" cy="246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8" name="Google Shape;568;p26"/>
          <p:cNvSpPr txBox="1">
            <a:spLocks noGrp="1"/>
          </p:cNvSpPr>
          <p:nvPr>
            <p:ph type="body" idx="2"/>
          </p:nvPr>
        </p:nvSpPr>
        <p:spPr>
          <a:xfrm>
            <a:off x="460133" y="3698089"/>
            <a:ext cx="6301500" cy="18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3962886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36"/>
        <p:cNvGrpSpPr/>
        <p:nvPr/>
      </p:nvGrpSpPr>
      <p:grpSpPr>
        <a:xfrm>
          <a:off x="0" y="0"/>
          <a:ext cx="0" cy="0"/>
          <a:chOff x="0" y="0"/>
          <a:chExt cx="0" cy="0"/>
        </a:xfrm>
      </p:grpSpPr>
      <p:sp>
        <p:nvSpPr>
          <p:cNvPr id="37" name="Google Shape;37;p6"/>
          <p:cNvSpPr/>
          <p:nvPr/>
        </p:nvSpPr>
        <p:spPr>
          <a:xfrm>
            <a:off x="0" y="4940853"/>
            <a:ext cx="12188825" cy="1917147"/>
          </a:xfrm>
          <a:prstGeom prst="rect">
            <a:avLst/>
          </a:prstGeom>
          <a:solidFill>
            <a:srgbClr val="D04A02"/>
          </a:solidFill>
          <a:ln>
            <a:noFill/>
          </a:ln>
        </p:spPr>
        <p:txBody>
          <a:bodyPr spcFirstLastPara="1" wrap="square" lIns="121868" tIns="60917" rIns="121868" bIns="60917"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 name="Google Shape;38;p6"/>
          <p:cNvSpPr txBox="1">
            <a:spLocks noGrp="1"/>
          </p:cNvSpPr>
          <p:nvPr>
            <p:ph type="ctrTitle"/>
          </p:nvPr>
        </p:nvSpPr>
        <p:spPr>
          <a:xfrm>
            <a:off x="442799" y="428625"/>
            <a:ext cx="5472273" cy="2428875"/>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4350"/>
              <a:buFont typeface="Georgia"/>
              <a:buNone/>
              <a:defRPr sz="5799">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p:nvPr/>
        </p:nvSpPr>
        <p:spPr>
          <a:xfrm>
            <a:off x="5332611" y="0"/>
            <a:ext cx="6856214" cy="6858000"/>
          </a:xfrm>
          <a:prstGeom prst="rect">
            <a:avLst/>
          </a:prstGeom>
          <a:noFill/>
          <a:ln>
            <a:noFill/>
          </a:ln>
        </p:spPr>
        <p:txBody>
          <a:bodyPr spcFirstLastPara="1" wrap="square" lIns="91410" tIns="45688" rIns="91410" bIns="45688"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0" name="Google Shape;40;p6"/>
          <p:cNvSpPr txBox="1">
            <a:spLocks noGrp="1"/>
          </p:cNvSpPr>
          <p:nvPr>
            <p:ph type="body" idx="1"/>
          </p:nvPr>
        </p:nvSpPr>
        <p:spPr>
          <a:xfrm>
            <a:off x="442797" y="5259600"/>
            <a:ext cx="11303232" cy="1451611"/>
          </a:xfrm>
          <a:prstGeom prst="rect">
            <a:avLst/>
          </a:prstGeom>
          <a:noFill/>
          <a:ln>
            <a:noFill/>
          </a:ln>
        </p:spPr>
        <p:txBody>
          <a:bodyPr spcFirstLastPara="1" wrap="square" lIns="0" tIns="0" rIns="0" bIns="0" anchor="t" anchorCtr="0">
            <a:noAutofit/>
          </a:bodyPr>
          <a:lstStyle>
            <a:lvl1pPr marL="609448" lvl="0" indent="-304724" algn="l">
              <a:lnSpc>
                <a:spcPct val="100000"/>
              </a:lnSpc>
              <a:spcBef>
                <a:spcPts val="0"/>
              </a:spcBef>
              <a:spcAft>
                <a:spcPts val="0"/>
              </a:spcAft>
              <a:buClr>
                <a:schemeClr val="lt1"/>
              </a:buClr>
              <a:buSzPts val="900"/>
              <a:buFont typeface="Arial"/>
              <a:buNone/>
              <a:defRPr sz="1200" b="0">
                <a:solidFill>
                  <a:schemeClr val="lt1"/>
                </a:solidFill>
              </a:defRPr>
            </a:lvl1pPr>
            <a:lvl2pPr marL="1218895" lvl="1" indent="-304724" algn="l">
              <a:lnSpc>
                <a:spcPct val="100000"/>
              </a:lnSpc>
              <a:spcBef>
                <a:spcPts val="0"/>
              </a:spcBef>
              <a:spcAft>
                <a:spcPts val="0"/>
              </a:spcAft>
              <a:buClr>
                <a:schemeClr val="lt1"/>
              </a:buClr>
              <a:buSzPts val="900"/>
              <a:buFont typeface="Arial"/>
              <a:buNone/>
              <a:defRPr sz="1200" b="0">
                <a:solidFill>
                  <a:schemeClr val="lt1"/>
                </a:solidFill>
              </a:defRPr>
            </a:lvl2pPr>
            <a:lvl3pPr marL="1828343" lvl="2" indent="-304724" algn="l">
              <a:lnSpc>
                <a:spcPct val="100000"/>
              </a:lnSpc>
              <a:spcBef>
                <a:spcPts val="0"/>
              </a:spcBef>
              <a:spcAft>
                <a:spcPts val="0"/>
              </a:spcAft>
              <a:buClr>
                <a:schemeClr val="lt1"/>
              </a:buClr>
              <a:buSzPts val="900"/>
              <a:buFont typeface="Arial"/>
              <a:buNone/>
              <a:defRPr sz="1200" b="0">
                <a:solidFill>
                  <a:schemeClr val="lt1"/>
                </a:solidFill>
              </a:defRPr>
            </a:lvl3pPr>
            <a:lvl4pPr marL="2437790" lvl="3" indent="-304724" algn="l">
              <a:lnSpc>
                <a:spcPct val="100000"/>
              </a:lnSpc>
              <a:spcBef>
                <a:spcPts val="0"/>
              </a:spcBef>
              <a:spcAft>
                <a:spcPts val="0"/>
              </a:spcAft>
              <a:buClr>
                <a:schemeClr val="lt1"/>
              </a:buClr>
              <a:buSzPts val="900"/>
              <a:buFont typeface="Arial"/>
              <a:buNone/>
              <a:defRPr sz="1200" b="0">
                <a:solidFill>
                  <a:schemeClr val="lt1"/>
                </a:solidFill>
              </a:defRPr>
            </a:lvl4pPr>
            <a:lvl5pPr marL="3047238" lvl="4" indent="-304724" algn="l">
              <a:lnSpc>
                <a:spcPct val="100000"/>
              </a:lnSpc>
              <a:spcBef>
                <a:spcPts val="0"/>
              </a:spcBef>
              <a:spcAft>
                <a:spcPts val="0"/>
              </a:spcAft>
              <a:buClr>
                <a:schemeClr val="lt1"/>
              </a:buClr>
              <a:buSzPts val="900"/>
              <a:buFont typeface="Arial"/>
              <a:buNone/>
              <a:defRPr sz="1200" b="0">
                <a:solidFill>
                  <a:schemeClr val="lt1"/>
                </a:solidFill>
              </a:defRPr>
            </a:lvl5pPr>
            <a:lvl6pPr marL="3656686" lvl="5" indent="-304724" algn="l">
              <a:lnSpc>
                <a:spcPct val="100000"/>
              </a:lnSpc>
              <a:spcBef>
                <a:spcPts val="0"/>
              </a:spcBef>
              <a:spcAft>
                <a:spcPts val="0"/>
              </a:spcAft>
              <a:buClr>
                <a:schemeClr val="lt1"/>
              </a:buClr>
              <a:buSzPts val="900"/>
              <a:buFont typeface="Arial"/>
              <a:buNone/>
              <a:defRPr sz="1200">
                <a:solidFill>
                  <a:schemeClr val="lt1"/>
                </a:solidFill>
              </a:defRPr>
            </a:lvl6pPr>
            <a:lvl7pPr marL="4266133" lvl="6" indent="-304724" algn="l">
              <a:lnSpc>
                <a:spcPct val="100000"/>
              </a:lnSpc>
              <a:spcBef>
                <a:spcPts val="0"/>
              </a:spcBef>
              <a:spcAft>
                <a:spcPts val="0"/>
              </a:spcAft>
              <a:buClr>
                <a:schemeClr val="lt1"/>
              </a:buClr>
              <a:buSzPts val="900"/>
              <a:buFont typeface="Arial"/>
              <a:buNone/>
              <a:defRPr sz="1200">
                <a:solidFill>
                  <a:schemeClr val="lt1"/>
                </a:solidFill>
              </a:defRPr>
            </a:lvl7pPr>
            <a:lvl8pPr marL="4875581" lvl="7" indent="-304724" algn="l">
              <a:lnSpc>
                <a:spcPct val="100000"/>
              </a:lnSpc>
              <a:spcBef>
                <a:spcPts val="0"/>
              </a:spcBef>
              <a:spcAft>
                <a:spcPts val="0"/>
              </a:spcAft>
              <a:buClr>
                <a:schemeClr val="lt1"/>
              </a:buClr>
              <a:buSzPts val="900"/>
              <a:buFont typeface="Arial"/>
              <a:buNone/>
              <a:defRPr sz="1200">
                <a:solidFill>
                  <a:schemeClr val="lt1"/>
                </a:solidFill>
              </a:defRPr>
            </a:lvl8pPr>
            <a:lvl9pPr marL="5485028" lvl="8" indent="-304724" algn="l">
              <a:lnSpc>
                <a:spcPct val="100000"/>
              </a:lnSpc>
              <a:spcBef>
                <a:spcPts val="0"/>
              </a:spcBef>
              <a:spcAft>
                <a:spcPts val="0"/>
              </a:spcAft>
              <a:buClr>
                <a:schemeClr val="lt1"/>
              </a:buClr>
              <a:buSzPts val="900"/>
              <a:buFont typeface="Arial"/>
              <a:buNone/>
              <a:defRPr sz="1200">
                <a:solidFill>
                  <a:schemeClr val="lt1"/>
                </a:solidFill>
              </a:defRPr>
            </a:lvl9pPr>
          </a:lstStyle>
          <a:p>
            <a:endParaRPr/>
          </a:p>
        </p:txBody>
      </p:sp>
      <p:sp>
        <p:nvSpPr>
          <p:cNvPr id="41" name="Google Shape;41;p6"/>
          <p:cNvSpPr/>
          <p:nvPr/>
        </p:nvSpPr>
        <p:spPr>
          <a:xfrm>
            <a:off x="5332611" y="0"/>
            <a:ext cx="6856214" cy="6858000"/>
          </a:xfrm>
          <a:prstGeom prst="rect">
            <a:avLst/>
          </a:prstGeom>
          <a:noFill/>
          <a:ln>
            <a:noFill/>
          </a:ln>
        </p:spPr>
        <p:txBody>
          <a:bodyPr spcFirstLastPara="1" wrap="square" lIns="91410" tIns="45688" rIns="91410" bIns="45688"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2" name="Google Shape;42;p6"/>
          <p:cNvSpPr txBox="1"/>
          <p:nvPr/>
        </p:nvSpPr>
        <p:spPr>
          <a:xfrm>
            <a:off x="442798" y="4400548"/>
            <a:ext cx="5472273"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sz="1200">
                <a:solidFill>
                  <a:schemeClr val="lt1"/>
                </a:solidFill>
                <a:latin typeface="Arial"/>
                <a:ea typeface="Arial"/>
                <a:cs typeface="Arial"/>
                <a:sym typeface="Arial"/>
              </a:rPr>
              <a:t>pwc.com</a:t>
            </a:r>
            <a:endParaRPr sz="1200">
              <a:solidFill>
                <a:schemeClr val="lt1"/>
              </a:solidFill>
              <a:latin typeface="Arial"/>
              <a:ea typeface="Arial"/>
              <a:cs typeface="Arial"/>
              <a:sym typeface="Arial"/>
            </a:endParaRPr>
          </a:p>
        </p:txBody>
      </p:sp>
    </p:spTree>
    <p:extLst>
      <p:ext uri="{BB962C8B-B14F-4D97-AF65-F5344CB8AC3E}">
        <p14:creationId xmlns:p14="http://schemas.microsoft.com/office/powerpoint/2010/main" val="184781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lide_3">
  <p:cSld name="Cover Slide_3">
    <p:spTree>
      <p:nvGrpSpPr>
        <p:cNvPr id="1" name="Shape 116"/>
        <p:cNvGrpSpPr/>
        <p:nvPr/>
      </p:nvGrpSpPr>
      <p:grpSpPr>
        <a:xfrm>
          <a:off x="0" y="0"/>
          <a:ext cx="0" cy="0"/>
          <a:chOff x="0" y="0"/>
          <a:chExt cx="0" cy="0"/>
        </a:xfrm>
      </p:grpSpPr>
      <p:sp>
        <p:nvSpPr>
          <p:cNvPr id="117" name="Google Shape;117;p8"/>
          <p:cNvSpPr/>
          <p:nvPr/>
        </p:nvSpPr>
        <p:spPr>
          <a:xfrm>
            <a:off x="0" y="0"/>
            <a:ext cx="8094300" cy="3429300"/>
          </a:xfrm>
          <a:prstGeom prst="rect">
            <a:avLst/>
          </a:prstGeom>
          <a:solidFill>
            <a:schemeClr val="accent3"/>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8"/>
          <p:cNvSpPr/>
          <p:nvPr/>
        </p:nvSpPr>
        <p:spPr>
          <a:xfrm>
            <a:off x="0" y="3429000"/>
            <a:ext cx="8094300" cy="1143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8"/>
          <p:cNvSpPr/>
          <p:nvPr/>
        </p:nvSpPr>
        <p:spPr>
          <a:xfrm>
            <a:off x="8094224" y="0"/>
            <a:ext cx="4094700" cy="3429300"/>
          </a:xfrm>
          <a:prstGeom prst="rect">
            <a:avLst/>
          </a:pr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8"/>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121" name="Google Shape;121;p8"/>
          <p:cNvGrpSpPr/>
          <p:nvPr/>
        </p:nvGrpSpPr>
        <p:grpSpPr>
          <a:xfrm>
            <a:off x="460302" y="5802748"/>
            <a:ext cx="1219953" cy="636471"/>
            <a:chOff x="984728" y="5791200"/>
            <a:chExt cx="1213642" cy="844014"/>
          </a:xfrm>
        </p:grpSpPr>
        <p:grpSp>
          <p:nvGrpSpPr>
            <p:cNvPr id="122" name="Google Shape;122;p8"/>
            <p:cNvGrpSpPr/>
            <p:nvPr/>
          </p:nvGrpSpPr>
          <p:grpSpPr>
            <a:xfrm>
              <a:off x="1752600" y="5791200"/>
              <a:ext cx="445770" cy="381000"/>
              <a:chOff x="1905000" y="5715000"/>
              <a:chExt cx="445770" cy="381000"/>
            </a:xfrm>
          </p:grpSpPr>
          <p:sp>
            <p:nvSpPr>
              <p:cNvPr id="123" name="Google Shape;123;p8"/>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24" name="Google Shape;124;p8"/>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25" name="Google Shape;125;p8"/>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26" name="Google Shape;126;p8"/>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27" name="Google Shape;127;p8"/>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28" name="Google Shape;128;p8"/>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29" name="Google Shape;129;p8"/>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0" name="Google Shape;130;p8"/>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1" name="Google Shape;131;p8"/>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2" name="Google Shape;132;p8"/>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3" name="Google Shape;133;p8"/>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4" name="Google Shape;134;p8"/>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5" name="Google Shape;135;p8"/>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6" name="Google Shape;136;p8"/>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7" name="Google Shape;137;p8"/>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8" name="Google Shape;138;p8"/>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9" name="Google Shape;139;p8"/>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0" name="Google Shape;140;p8"/>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1" name="Google Shape;141;p8"/>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2" name="Google Shape;142;p8"/>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3" name="Google Shape;143;p8"/>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4" name="Google Shape;144;p8"/>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5" name="Google Shape;145;p8"/>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6" name="Google Shape;146;p8"/>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147" name="Google Shape;147;p8"/>
            <p:cNvGrpSpPr/>
            <p:nvPr/>
          </p:nvGrpSpPr>
          <p:grpSpPr>
            <a:xfrm>
              <a:off x="984728" y="6172200"/>
              <a:ext cx="914400" cy="463014"/>
              <a:chOff x="984728" y="6172200"/>
              <a:chExt cx="914400" cy="463014"/>
            </a:xfrm>
          </p:grpSpPr>
          <p:sp>
            <p:nvSpPr>
              <p:cNvPr id="148" name="Google Shape;148;p8"/>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9" name="Google Shape;149;p8"/>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150" name="Google Shape;150;p8"/>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1" name="Google Shape;151;p8"/>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_4">
  <p:cSld name="Cover Slide_4">
    <p:spTree>
      <p:nvGrpSpPr>
        <p:cNvPr id="1" name="Shape 152"/>
        <p:cNvGrpSpPr/>
        <p:nvPr/>
      </p:nvGrpSpPr>
      <p:grpSpPr>
        <a:xfrm>
          <a:off x="0" y="0"/>
          <a:ext cx="0" cy="0"/>
          <a:chOff x="0" y="0"/>
          <a:chExt cx="0" cy="0"/>
        </a:xfrm>
      </p:grpSpPr>
      <p:sp>
        <p:nvSpPr>
          <p:cNvPr id="153" name="Google Shape;153;p9"/>
          <p:cNvSpPr/>
          <p:nvPr/>
        </p:nvSpPr>
        <p:spPr>
          <a:xfrm>
            <a:off x="0" y="0"/>
            <a:ext cx="8094300" cy="3429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9"/>
          <p:cNvSpPr/>
          <p:nvPr/>
        </p:nvSpPr>
        <p:spPr>
          <a:xfrm>
            <a:off x="0" y="3429000"/>
            <a:ext cx="8094300" cy="1143300"/>
          </a:xfrm>
          <a:prstGeom prst="rect">
            <a:avLst/>
          </a:prstGeom>
          <a:solidFill>
            <a:schemeClr val="accent3"/>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9"/>
          <p:cNvSpPr/>
          <p:nvPr/>
        </p:nvSpPr>
        <p:spPr>
          <a:xfrm>
            <a:off x="8094224" y="0"/>
            <a:ext cx="4094700" cy="3429300"/>
          </a:xfrm>
          <a:prstGeom prst="rect">
            <a:avLst/>
          </a:pr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9"/>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157" name="Google Shape;157;p9"/>
          <p:cNvGrpSpPr/>
          <p:nvPr/>
        </p:nvGrpSpPr>
        <p:grpSpPr>
          <a:xfrm>
            <a:off x="460302" y="5802748"/>
            <a:ext cx="1219953" cy="636471"/>
            <a:chOff x="984728" y="5791200"/>
            <a:chExt cx="1213642" cy="844014"/>
          </a:xfrm>
        </p:grpSpPr>
        <p:grpSp>
          <p:nvGrpSpPr>
            <p:cNvPr id="158" name="Google Shape;158;p9"/>
            <p:cNvGrpSpPr/>
            <p:nvPr/>
          </p:nvGrpSpPr>
          <p:grpSpPr>
            <a:xfrm>
              <a:off x="1752600" y="5791200"/>
              <a:ext cx="445770" cy="381000"/>
              <a:chOff x="1905000" y="5715000"/>
              <a:chExt cx="445770" cy="381000"/>
            </a:xfrm>
          </p:grpSpPr>
          <p:sp>
            <p:nvSpPr>
              <p:cNvPr id="159" name="Google Shape;159;p9"/>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0" name="Google Shape;160;p9"/>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1" name="Google Shape;161;p9"/>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2" name="Google Shape;162;p9"/>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3" name="Google Shape;163;p9"/>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4" name="Google Shape;164;p9"/>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5" name="Google Shape;165;p9"/>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6" name="Google Shape;166;p9"/>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7" name="Google Shape;167;p9"/>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8" name="Google Shape;168;p9"/>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69" name="Google Shape;169;p9"/>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0" name="Google Shape;170;p9"/>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1" name="Google Shape;171;p9"/>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2" name="Google Shape;172;p9"/>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3" name="Google Shape;173;p9"/>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4" name="Google Shape;174;p9"/>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5" name="Google Shape;175;p9"/>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6" name="Google Shape;176;p9"/>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7" name="Google Shape;177;p9"/>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8" name="Google Shape;178;p9"/>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79" name="Google Shape;179;p9"/>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80" name="Google Shape;180;p9"/>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81" name="Google Shape;181;p9"/>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82" name="Google Shape;182;p9"/>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183" name="Google Shape;183;p9"/>
            <p:cNvGrpSpPr/>
            <p:nvPr/>
          </p:nvGrpSpPr>
          <p:grpSpPr>
            <a:xfrm>
              <a:off x="984728" y="6172200"/>
              <a:ext cx="914400" cy="463014"/>
              <a:chOff x="984728" y="6172200"/>
              <a:chExt cx="914400" cy="463014"/>
            </a:xfrm>
          </p:grpSpPr>
          <p:sp>
            <p:nvSpPr>
              <p:cNvPr id="184" name="Google Shape;184;p9"/>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85" name="Google Shape;185;p9"/>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186" name="Google Shape;186;p9"/>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7" name="Google Shape;187;p9"/>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_5">
  <p:cSld name="Cover Slide_5">
    <p:spTree>
      <p:nvGrpSpPr>
        <p:cNvPr id="1" name="Shape 188"/>
        <p:cNvGrpSpPr/>
        <p:nvPr/>
      </p:nvGrpSpPr>
      <p:grpSpPr>
        <a:xfrm>
          <a:off x="0" y="0"/>
          <a:ext cx="0" cy="0"/>
          <a:chOff x="0" y="0"/>
          <a:chExt cx="0" cy="0"/>
        </a:xfrm>
      </p:grpSpPr>
      <p:sp>
        <p:nvSpPr>
          <p:cNvPr id="189" name="Google Shape;189;p10"/>
          <p:cNvSpPr/>
          <p:nvPr/>
        </p:nvSpPr>
        <p:spPr>
          <a:xfrm>
            <a:off x="0" y="0"/>
            <a:ext cx="8094300" cy="3429300"/>
          </a:xfrm>
          <a:prstGeom prst="rect">
            <a:avLst/>
          </a:prstGeom>
          <a:solidFill>
            <a:schemeClr val="dk1"/>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10"/>
          <p:cNvSpPr/>
          <p:nvPr/>
        </p:nvSpPr>
        <p:spPr>
          <a:xfrm>
            <a:off x="0" y="3429000"/>
            <a:ext cx="8094300" cy="1143300"/>
          </a:xfrm>
          <a:prstGeom prst="rect">
            <a:avLst/>
          </a:prstGeom>
          <a:solidFill>
            <a:schemeClr val="dk2"/>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p10"/>
          <p:cNvSpPr/>
          <p:nvPr/>
        </p:nvSpPr>
        <p:spPr>
          <a:xfrm>
            <a:off x="8094224" y="0"/>
            <a:ext cx="4094700" cy="3429300"/>
          </a:xfrm>
          <a:prstGeom prst="rect">
            <a:avLst/>
          </a:prstGeom>
          <a:solidFill>
            <a:schemeClr val="accent3"/>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10"/>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193" name="Google Shape;193;p10"/>
          <p:cNvGrpSpPr/>
          <p:nvPr/>
        </p:nvGrpSpPr>
        <p:grpSpPr>
          <a:xfrm>
            <a:off x="460302" y="5802748"/>
            <a:ext cx="1219953" cy="636471"/>
            <a:chOff x="984728" y="5791200"/>
            <a:chExt cx="1213642" cy="844014"/>
          </a:xfrm>
        </p:grpSpPr>
        <p:grpSp>
          <p:nvGrpSpPr>
            <p:cNvPr id="194" name="Google Shape;194;p10"/>
            <p:cNvGrpSpPr/>
            <p:nvPr/>
          </p:nvGrpSpPr>
          <p:grpSpPr>
            <a:xfrm>
              <a:off x="1752600" y="5791200"/>
              <a:ext cx="445770" cy="381000"/>
              <a:chOff x="1905000" y="5715000"/>
              <a:chExt cx="445770" cy="381000"/>
            </a:xfrm>
          </p:grpSpPr>
          <p:sp>
            <p:nvSpPr>
              <p:cNvPr id="195" name="Google Shape;195;p10"/>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96" name="Google Shape;196;p10"/>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97" name="Google Shape;197;p10"/>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98" name="Google Shape;198;p10"/>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99" name="Google Shape;199;p10"/>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0" name="Google Shape;200;p10"/>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1" name="Google Shape;201;p10"/>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2" name="Google Shape;202;p10"/>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3" name="Google Shape;203;p10"/>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4" name="Google Shape;204;p10"/>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5" name="Google Shape;205;p10"/>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6" name="Google Shape;206;p10"/>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7" name="Google Shape;207;p10"/>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8" name="Google Shape;208;p10"/>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09" name="Google Shape;209;p10"/>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0" name="Google Shape;210;p10"/>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1" name="Google Shape;211;p10"/>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2" name="Google Shape;212;p10"/>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3" name="Google Shape;213;p10"/>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4" name="Google Shape;214;p10"/>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5" name="Google Shape;215;p10"/>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6" name="Google Shape;216;p10"/>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7" name="Google Shape;217;p10"/>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18" name="Google Shape;218;p10"/>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219" name="Google Shape;219;p10"/>
            <p:cNvGrpSpPr/>
            <p:nvPr/>
          </p:nvGrpSpPr>
          <p:grpSpPr>
            <a:xfrm>
              <a:off x="984728" y="6172200"/>
              <a:ext cx="914400" cy="463014"/>
              <a:chOff x="984728" y="6172200"/>
              <a:chExt cx="914400" cy="463014"/>
            </a:xfrm>
          </p:grpSpPr>
          <p:sp>
            <p:nvSpPr>
              <p:cNvPr id="220" name="Google Shape;220;p10"/>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21" name="Google Shape;221;p10"/>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222" name="Google Shape;222;p10"/>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3" name="Google Shape;223;p10"/>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_6">
  <p:cSld name="Cover Slide_6">
    <p:spTree>
      <p:nvGrpSpPr>
        <p:cNvPr id="1" name="Shape 224"/>
        <p:cNvGrpSpPr/>
        <p:nvPr/>
      </p:nvGrpSpPr>
      <p:grpSpPr>
        <a:xfrm>
          <a:off x="0" y="0"/>
          <a:ext cx="0" cy="0"/>
          <a:chOff x="0" y="0"/>
          <a:chExt cx="0" cy="0"/>
        </a:xfrm>
      </p:grpSpPr>
      <p:sp>
        <p:nvSpPr>
          <p:cNvPr id="225" name="Google Shape;225;p11"/>
          <p:cNvSpPr/>
          <p:nvPr/>
        </p:nvSpPr>
        <p:spPr>
          <a:xfrm>
            <a:off x="0" y="0"/>
            <a:ext cx="8094300" cy="3429300"/>
          </a:xfrm>
          <a:prstGeom prst="rect">
            <a:avLst/>
          </a:prstGeom>
          <a:solidFill>
            <a:schemeClr val="accent5"/>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11"/>
          <p:cNvSpPr/>
          <p:nvPr/>
        </p:nvSpPr>
        <p:spPr>
          <a:xfrm>
            <a:off x="0" y="3429000"/>
            <a:ext cx="8094300" cy="1143300"/>
          </a:xfrm>
          <a:prstGeom prst="rect">
            <a:avLst/>
          </a:prstGeom>
          <a:solidFill>
            <a:schemeClr val="accent4"/>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11"/>
          <p:cNvSpPr/>
          <p:nvPr/>
        </p:nvSpPr>
        <p:spPr>
          <a:xfrm>
            <a:off x="8094224" y="0"/>
            <a:ext cx="4094700" cy="3429300"/>
          </a:xfrm>
          <a:prstGeom prst="rect">
            <a:avLst/>
          </a:pr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11"/>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grpSp>
        <p:nvGrpSpPr>
          <p:cNvPr id="229" name="Google Shape;229;p11"/>
          <p:cNvGrpSpPr/>
          <p:nvPr/>
        </p:nvGrpSpPr>
        <p:grpSpPr>
          <a:xfrm>
            <a:off x="460302" y="5802748"/>
            <a:ext cx="1219953" cy="636471"/>
            <a:chOff x="984728" y="5791200"/>
            <a:chExt cx="1213642" cy="844014"/>
          </a:xfrm>
        </p:grpSpPr>
        <p:grpSp>
          <p:nvGrpSpPr>
            <p:cNvPr id="230" name="Google Shape;230;p11"/>
            <p:cNvGrpSpPr/>
            <p:nvPr/>
          </p:nvGrpSpPr>
          <p:grpSpPr>
            <a:xfrm>
              <a:off x="1752600" y="5791200"/>
              <a:ext cx="445770" cy="381000"/>
              <a:chOff x="1905000" y="5715000"/>
              <a:chExt cx="445770" cy="381000"/>
            </a:xfrm>
          </p:grpSpPr>
          <p:sp>
            <p:nvSpPr>
              <p:cNvPr id="231" name="Google Shape;231;p11"/>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2" name="Google Shape;232;p11"/>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3" name="Google Shape;233;p11"/>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4" name="Google Shape;234;p11"/>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5" name="Google Shape;235;p11"/>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6" name="Google Shape;236;p11"/>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7" name="Google Shape;237;p11"/>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8" name="Google Shape;238;p11"/>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39" name="Google Shape;239;p11"/>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0" name="Google Shape;240;p11"/>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1" name="Google Shape;241;p11"/>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2" name="Google Shape;242;p11"/>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3" name="Google Shape;243;p11"/>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4" name="Google Shape;244;p11"/>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5" name="Google Shape;245;p11"/>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6" name="Google Shape;246;p11"/>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7" name="Google Shape;247;p11"/>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8" name="Google Shape;248;p11"/>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49" name="Google Shape;249;p11"/>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0" name="Google Shape;250;p11"/>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1" name="Google Shape;251;p11"/>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2" name="Google Shape;252;p11"/>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3" name="Google Shape;253;p11"/>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4" name="Google Shape;254;p11"/>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255" name="Google Shape;255;p11"/>
            <p:cNvGrpSpPr/>
            <p:nvPr/>
          </p:nvGrpSpPr>
          <p:grpSpPr>
            <a:xfrm>
              <a:off x="984728" y="6172200"/>
              <a:ext cx="914400" cy="463014"/>
              <a:chOff x="984728" y="6172200"/>
              <a:chExt cx="914400" cy="463014"/>
            </a:xfrm>
          </p:grpSpPr>
          <p:sp>
            <p:nvSpPr>
              <p:cNvPr id="256" name="Google Shape;256;p11"/>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57" name="Google Shape;257;p11"/>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258" name="Google Shape;258;p11"/>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9" name="Google Shape;259;p11"/>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Slide_7">
  <p:cSld name="Cover Slide_7">
    <p:spTree>
      <p:nvGrpSpPr>
        <p:cNvPr id="1" name="Shape 260"/>
        <p:cNvGrpSpPr/>
        <p:nvPr/>
      </p:nvGrpSpPr>
      <p:grpSpPr>
        <a:xfrm>
          <a:off x="0" y="0"/>
          <a:ext cx="0" cy="0"/>
          <a:chOff x="0" y="0"/>
          <a:chExt cx="0" cy="0"/>
        </a:xfrm>
      </p:grpSpPr>
      <p:sp>
        <p:nvSpPr>
          <p:cNvPr id="261" name="Google Shape;261;p12"/>
          <p:cNvSpPr/>
          <p:nvPr/>
        </p:nvSpPr>
        <p:spPr>
          <a:xfrm>
            <a:off x="0" y="0"/>
            <a:ext cx="8094300" cy="3429300"/>
          </a:xfrm>
          <a:prstGeom prst="rect">
            <a:avLst/>
          </a:prstGeom>
          <a:solidFill>
            <a:schemeClr val="accent1"/>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p12"/>
          <p:cNvSpPr/>
          <p:nvPr/>
        </p:nvSpPr>
        <p:spPr>
          <a:xfrm>
            <a:off x="0" y="3429000"/>
            <a:ext cx="8094300" cy="1143300"/>
          </a:xfrm>
          <a:prstGeom prst="rect">
            <a:avLst/>
          </a:prstGeom>
          <a:solidFill>
            <a:schemeClr val="accent6"/>
          </a:solidFill>
          <a:ln>
            <a:noFill/>
          </a:ln>
        </p:spPr>
        <p:txBody>
          <a:bodyPr spcFirstLastPara="1" wrap="square" lIns="91375" tIns="45700" rIns="9137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p12"/>
          <p:cNvSpPr txBox="1">
            <a:spLocks noGrp="1"/>
          </p:cNvSpPr>
          <p:nvPr>
            <p:ph type="ctrTitle"/>
          </p:nvPr>
        </p:nvSpPr>
        <p:spPr>
          <a:xfrm>
            <a:off x="460134" y="425808"/>
            <a:ext cx="7316700" cy="272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100"/>
              <a:buFont typeface="Georgia"/>
              <a:buNone/>
              <a:defRPr sz="6100">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64" name="Google Shape;264;p12"/>
          <p:cNvPicPr preferRelativeResize="0"/>
          <p:nvPr/>
        </p:nvPicPr>
        <p:blipFill rotWithShape="1">
          <a:blip r:embed="rId2">
            <a:alphaModFix/>
          </a:blip>
          <a:srcRect r="50041" b="830"/>
          <a:stretch/>
        </p:blipFill>
        <p:spPr>
          <a:xfrm>
            <a:off x="8094225" y="1"/>
            <a:ext cx="4095487" cy="3428999"/>
          </a:xfrm>
          <a:prstGeom prst="rect">
            <a:avLst/>
          </a:prstGeom>
          <a:noFill/>
          <a:ln>
            <a:noFill/>
          </a:ln>
        </p:spPr>
      </p:pic>
      <p:grpSp>
        <p:nvGrpSpPr>
          <p:cNvPr id="265" name="Google Shape;265;p12"/>
          <p:cNvGrpSpPr/>
          <p:nvPr/>
        </p:nvGrpSpPr>
        <p:grpSpPr>
          <a:xfrm>
            <a:off x="460302" y="5802748"/>
            <a:ext cx="1219953" cy="636471"/>
            <a:chOff x="984728" y="5791200"/>
            <a:chExt cx="1213642" cy="844014"/>
          </a:xfrm>
        </p:grpSpPr>
        <p:grpSp>
          <p:nvGrpSpPr>
            <p:cNvPr id="266" name="Google Shape;266;p12"/>
            <p:cNvGrpSpPr/>
            <p:nvPr/>
          </p:nvGrpSpPr>
          <p:grpSpPr>
            <a:xfrm>
              <a:off x="1752600" y="5791200"/>
              <a:ext cx="445770" cy="381000"/>
              <a:chOff x="1905000" y="5715000"/>
              <a:chExt cx="445770" cy="381000"/>
            </a:xfrm>
          </p:grpSpPr>
          <p:sp>
            <p:nvSpPr>
              <p:cNvPr id="267" name="Google Shape;267;p12"/>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68" name="Google Shape;268;p12"/>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69" name="Google Shape;269;p12"/>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0" name="Google Shape;270;p12"/>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1" name="Google Shape;271;p12"/>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2" name="Google Shape;272;p12"/>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3" name="Google Shape;273;p12"/>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4" name="Google Shape;274;p12"/>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5" name="Google Shape;275;p12"/>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6" name="Google Shape;276;p12"/>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7" name="Google Shape;277;p12"/>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8" name="Google Shape;278;p12"/>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9" name="Google Shape;279;p12"/>
              <p:cNvSpPr/>
              <p:nvPr/>
            </p:nvSpPr>
            <p:spPr>
              <a:xfrm>
                <a:off x="2293620" y="5988118"/>
                <a:ext cx="57150" cy="107882"/>
              </a:xfrm>
              <a:prstGeom prst="rect">
                <a:avLst/>
              </a:prstGeom>
              <a:solidFill>
                <a:srgbClr val="F445F6"/>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0" name="Google Shape;280;p12"/>
              <p:cNvSpPr/>
              <p:nvPr/>
            </p:nvSpPr>
            <p:spPr>
              <a:xfrm>
                <a:off x="2132171" y="5757333"/>
                <a:ext cx="44291" cy="66914"/>
              </a:xfrm>
              <a:prstGeom prst="rect">
                <a:avLst/>
              </a:prstGeom>
              <a:solidFill>
                <a:srgbClr val="F6B67F"/>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1" name="Google Shape;281;p12"/>
              <p:cNvSpPr/>
              <p:nvPr/>
            </p:nvSpPr>
            <p:spPr>
              <a:xfrm>
                <a:off x="1905000" y="5715000"/>
                <a:ext cx="227171" cy="42333"/>
              </a:xfrm>
              <a:prstGeom prst="rect">
                <a:avLst/>
              </a:prstGeom>
              <a:solidFill>
                <a:srgbClr val="F48F17"/>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2" name="Google Shape;282;p12"/>
              <p:cNvSpPr/>
              <p:nvPr/>
            </p:nvSpPr>
            <p:spPr>
              <a:xfrm>
                <a:off x="1905000" y="5757333"/>
                <a:ext cx="227171" cy="66914"/>
              </a:xfrm>
              <a:prstGeom prst="rect">
                <a:avLst/>
              </a:prstGeom>
              <a:solidFill>
                <a:srgbClr val="EB660B"/>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3" name="Google Shape;283;p12"/>
              <p:cNvSpPr/>
              <p:nvPr/>
            </p:nvSpPr>
            <p:spPr>
              <a:xfrm>
                <a:off x="2176462" y="5824247"/>
                <a:ext cx="117158" cy="163871"/>
              </a:xfrm>
              <a:prstGeom prst="rect">
                <a:avLst/>
              </a:prstGeom>
              <a:solidFill>
                <a:srgbClr val="F3BF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4" name="Google Shape;284;p12"/>
              <p:cNvSpPr/>
              <p:nvPr/>
            </p:nvSpPr>
            <p:spPr>
              <a:xfrm>
                <a:off x="2176462" y="5988118"/>
                <a:ext cx="117158" cy="107882"/>
              </a:xfrm>
              <a:prstGeom prst="rect">
                <a:avLst/>
              </a:prstGeom>
              <a:solidFill>
                <a:srgbClr val="E93409"/>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5" name="Google Shape;285;p12"/>
              <p:cNvSpPr/>
              <p:nvPr/>
            </p:nvSpPr>
            <p:spPr>
              <a:xfrm>
                <a:off x="2132171" y="5824247"/>
                <a:ext cx="44291" cy="163871"/>
              </a:xfrm>
              <a:prstGeom prst="rect">
                <a:avLst/>
              </a:prstGeom>
              <a:solidFill>
                <a:srgbClr val="EA88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6" name="Google Shape;286;p12"/>
              <p:cNvSpPr/>
              <p:nvPr/>
            </p:nvSpPr>
            <p:spPr>
              <a:xfrm>
                <a:off x="2132171" y="5988118"/>
                <a:ext cx="44291" cy="107882"/>
              </a:xfrm>
              <a:prstGeom prst="rect">
                <a:avLst/>
              </a:prstGeom>
              <a:solidFill>
                <a:srgbClr val="E02504"/>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7" name="Google Shape;287;p12"/>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8" name="Google Shape;288;p12"/>
              <p:cNvSpPr/>
              <p:nvPr/>
            </p:nvSpPr>
            <p:spPr>
              <a:xfrm>
                <a:off x="2046446" y="5988118"/>
                <a:ext cx="85725" cy="107882"/>
              </a:xfrm>
              <a:prstGeom prst="rect">
                <a:avLst/>
              </a:prstGeom>
              <a:solidFill>
                <a:srgbClr val="D614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9" name="Google Shape;289;p12"/>
              <p:cNvSpPr/>
              <p:nvPr/>
            </p:nvSpPr>
            <p:spPr>
              <a:xfrm>
                <a:off x="1905000" y="5933495"/>
                <a:ext cx="141446" cy="54624"/>
              </a:xfrm>
              <a:prstGeom prst="rect">
                <a:avLst/>
              </a:prstGeom>
              <a:solidFill>
                <a:srgbClr val="C93C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90" name="Google Shape;290;p12"/>
              <p:cNvSpPr/>
              <p:nvPr/>
            </p:nvSpPr>
            <p:spPr>
              <a:xfrm>
                <a:off x="1905000" y="5988118"/>
                <a:ext cx="141446" cy="107882"/>
              </a:xfrm>
              <a:prstGeom prst="rect">
                <a:avLst/>
              </a:prstGeom>
              <a:solidFill>
                <a:srgbClr val="C01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nvGrpSpPr>
            <p:cNvPr id="291" name="Google Shape;291;p12"/>
            <p:cNvGrpSpPr/>
            <p:nvPr/>
          </p:nvGrpSpPr>
          <p:grpSpPr>
            <a:xfrm>
              <a:off x="984728" y="6172200"/>
              <a:ext cx="914400" cy="463014"/>
              <a:chOff x="984728" y="6172200"/>
              <a:chExt cx="914400" cy="463014"/>
            </a:xfrm>
          </p:grpSpPr>
          <p:sp>
            <p:nvSpPr>
              <p:cNvPr id="292" name="Google Shape;292;p12"/>
              <p:cNvSpPr/>
              <p:nvPr/>
            </p:nvSpPr>
            <p:spPr>
              <a:xfrm>
                <a:off x="1524000" y="6172200"/>
                <a:ext cx="228600" cy="45719"/>
              </a:xfrm>
              <a:prstGeom prst="rect">
                <a:avLst/>
              </a:prstGeom>
              <a:solidFill>
                <a:srgbClr val="A10000"/>
              </a:solidFill>
              <a:ln w="9525" cap="flat" cmpd="sng">
                <a:solidFill>
                  <a:srgbClr val="A10000"/>
                </a:solidFill>
                <a:prstDash val="solid"/>
                <a:miter lim="800000"/>
                <a:headEnd type="none" w="sm" len="sm"/>
                <a:tailEnd type="none" w="sm" len="sm"/>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93" name="Google Shape;293;p12"/>
              <p:cNvSpPr/>
              <p:nvPr/>
            </p:nvSpPr>
            <p:spPr>
              <a:xfrm>
                <a:off x="984728" y="6290558"/>
                <a:ext cx="914400" cy="344656"/>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83075" tIns="41525" rIns="83075" bIns="41525"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grpSp>
      </p:grpSp>
      <p:sp>
        <p:nvSpPr>
          <p:cNvPr id="294" name="Google Shape;294;p12"/>
          <p:cNvSpPr txBox="1">
            <a:spLocks noGrp="1"/>
          </p:cNvSpPr>
          <p:nvPr>
            <p:ph type="subTitle" idx="1"/>
          </p:nvPr>
        </p:nvSpPr>
        <p:spPr>
          <a:xfrm>
            <a:off x="460134" y="3837789"/>
            <a:ext cx="73167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5" name="Google Shape;295;p12"/>
          <p:cNvSpPr txBox="1">
            <a:spLocks noGrp="1"/>
          </p:cNvSpPr>
          <p:nvPr>
            <p:ph type="body" idx="2"/>
          </p:nvPr>
        </p:nvSpPr>
        <p:spPr>
          <a:xfrm>
            <a:off x="460134" y="4139400"/>
            <a:ext cx="7316700" cy="306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100000"/>
              </a:lnSpc>
              <a:spcBef>
                <a:spcPts val="1200"/>
              </a:spcBef>
              <a:spcAft>
                <a:spcPts val="0"/>
              </a:spcAft>
              <a:buClr>
                <a:schemeClr val="dk1"/>
              </a:buClr>
              <a:buSzPts val="2000"/>
              <a:buNone/>
              <a:defRPr/>
            </a:lvl2pPr>
            <a:lvl3pPr marL="1371600" lvl="2" indent="-228600" algn="l">
              <a:lnSpc>
                <a:spcPct val="100000"/>
              </a:lnSpc>
              <a:spcBef>
                <a:spcPts val="1200"/>
              </a:spcBef>
              <a:spcAft>
                <a:spcPts val="0"/>
              </a:spcAft>
              <a:buClr>
                <a:schemeClr val="dk1"/>
              </a:buClr>
              <a:buSzPts val="2000"/>
              <a:buNone/>
              <a:defRPr/>
            </a:lvl3pPr>
            <a:lvl4pPr marL="1828800" lvl="3" indent="-228600" algn="l">
              <a:lnSpc>
                <a:spcPct val="100000"/>
              </a:lnSpc>
              <a:spcBef>
                <a:spcPts val="1200"/>
              </a:spcBef>
              <a:spcAft>
                <a:spcPts val="0"/>
              </a:spcAft>
              <a:buClr>
                <a:schemeClr val="dk1"/>
              </a:buClr>
              <a:buSzPts val="1800"/>
              <a:buNone/>
              <a:defRPr/>
            </a:lvl4pPr>
            <a:lvl5pPr marL="2286000" lvl="4" indent="-381000" algn="l">
              <a:lnSpc>
                <a:spcPct val="90000"/>
              </a:lnSpc>
              <a:spcBef>
                <a:spcPts val="12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086" y="438954"/>
            <a:ext cx="11274900" cy="10089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11" name="Google Shape;11;p1"/>
          <p:cNvSpPr txBox="1">
            <a:spLocks noGrp="1"/>
          </p:cNvSpPr>
          <p:nvPr>
            <p:ph type="body" idx="1"/>
          </p:nvPr>
        </p:nvSpPr>
        <p:spPr>
          <a:xfrm>
            <a:off x="460133" y="1454151"/>
            <a:ext cx="11271600" cy="47181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1200"/>
              </a:spcBef>
              <a:spcAft>
                <a:spcPts val="0"/>
              </a:spcAft>
              <a:buClr>
                <a:schemeClr val="dk1"/>
              </a:buClr>
              <a:buSzPts val="2000"/>
              <a:buFont typeface="Georgia"/>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460133" y="6488985"/>
            <a:ext cx="4113900" cy="122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900"/>
              <a:buNone/>
              <a:defRPr sz="1100" b="1" i="0" u="none" strike="noStrike" cap="none">
                <a:solidFill>
                  <a:schemeClr val="dk1"/>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8989351" y="6488985"/>
            <a:ext cx="2742600" cy="1227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4" r:id="rId40"/>
    <p:sldLayoutId id="2147483695" r:id="rId41"/>
    <p:sldLayoutId id="2147483696" r:id="rId42"/>
    <p:sldLayoutId id="2147483697" r:id="rId43"/>
    <p:sldLayoutId id="2147483698" r:id="rId44"/>
    <p:sldLayoutId id="2147483700" r:id="rId45"/>
    <p:sldLayoutId id="2147483701" r:id="rId46"/>
    <p:sldLayoutId id="2147483702" r:id="rId47"/>
    <p:sldLayoutId id="2147483881" r:id="rId48"/>
    <p:sldLayoutId id="214748388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22">
          <p15:clr>
            <a:srgbClr val="F26B43"/>
          </p15:clr>
        </p15:guide>
        <p15:guide id="2" pos="288">
          <p15:clr>
            <a:srgbClr val="F26B43"/>
          </p15:clr>
        </p15:guide>
        <p15:guide id="3" pos="7390">
          <p15:clr>
            <a:srgbClr val="F26B43"/>
          </p15:clr>
        </p15:guide>
        <p15:guide id="4" orient="horz" pos="763">
          <p15:clr>
            <a:srgbClr val="F26B43"/>
          </p15:clr>
        </p15:guide>
        <p15:guide id="5" orient="horz" pos="264">
          <p15:clr>
            <a:srgbClr val="F26B43"/>
          </p15:clr>
        </p15:guide>
        <p15:guide id="6" orient="horz" pos="8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5"/>
        <p:cNvGrpSpPr/>
        <p:nvPr/>
      </p:nvGrpSpPr>
      <p:grpSpPr>
        <a:xfrm>
          <a:off x="0" y="0"/>
          <a:ext cx="0" cy="0"/>
          <a:chOff x="0" y="0"/>
          <a:chExt cx="0" cy="0"/>
        </a:xfrm>
      </p:grpSpPr>
      <p:sp>
        <p:nvSpPr>
          <p:cNvPr id="3746" name="Google Shape;3746;p240"/>
          <p:cNvSpPr txBox="1">
            <a:spLocks noGrp="1"/>
          </p:cNvSpPr>
          <p:nvPr>
            <p:ph type="ctrTitle"/>
          </p:nvPr>
        </p:nvSpPr>
        <p:spPr>
          <a:xfrm>
            <a:off x="584501" y="1211267"/>
            <a:ext cx="4857832" cy="1828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5300"/>
              <a:buFont typeface="Arial"/>
              <a:buNone/>
            </a:pPr>
            <a:r>
              <a:rPr lang="en-US" sz="6400" dirty="0"/>
              <a:t>US tax policy</a:t>
            </a:r>
            <a:endParaRPr sz="6400" dirty="0"/>
          </a:p>
          <a:p>
            <a:pPr marL="0" marR="0" lvl="0" indent="0" algn="l" rtl="0">
              <a:lnSpc>
                <a:spcPct val="100000"/>
              </a:lnSpc>
              <a:spcBef>
                <a:spcPts val="0"/>
              </a:spcBef>
              <a:spcAft>
                <a:spcPts val="0"/>
              </a:spcAft>
              <a:buClr>
                <a:schemeClr val="lt1"/>
              </a:buClr>
              <a:buSzPts val="5300"/>
              <a:buFont typeface="Arial"/>
              <a:buNone/>
            </a:pPr>
            <a:r>
              <a:rPr lang="en-US" sz="6400" dirty="0"/>
              <a:t>outlook</a:t>
            </a:r>
            <a:endParaRPr sz="6400" dirty="0"/>
          </a:p>
        </p:txBody>
      </p:sp>
      <p:pic>
        <p:nvPicPr>
          <p:cNvPr id="3747" name="Google Shape;3747;p240"/>
          <p:cNvPicPr preferRelativeResize="0"/>
          <p:nvPr/>
        </p:nvPicPr>
        <p:blipFill rotWithShape="1">
          <a:blip r:embed="rId3">
            <a:alphaModFix/>
          </a:blip>
          <a:srcRect l="10575" r="-967"/>
          <a:stretch/>
        </p:blipFill>
        <p:spPr>
          <a:xfrm>
            <a:off x="6521916" y="0"/>
            <a:ext cx="4338248" cy="6858002"/>
          </a:xfrm>
          <a:prstGeom prst="rect">
            <a:avLst/>
          </a:prstGeom>
          <a:noFill/>
          <a:ln>
            <a:noFill/>
          </a:ln>
        </p:spPr>
      </p:pic>
      <p:sp>
        <p:nvSpPr>
          <p:cNvPr id="3749" name="Google Shape;3749;p240"/>
          <p:cNvSpPr txBox="1">
            <a:spLocks noGrp="1"/>
          </p:cNvSpPr>
          <p:nvPr>
            <p:ph type="subTitle" idx="1"/>
          </p:nvPr>
        </p:nvSpPr>
        <p:spPr>
          <a:xfrm>
            <a:off x="455901" y="3415600"/>
            <a:ext cx="4575300" cy="651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en-US" sz="2400" dirty="0"/>
              <a:t>February 2022</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OECD global tax agreement – what’s next</a:t>
            </a:r>
            <a:endParaRPr sz="2800"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pSp>
        <p:nvGrpSpPr>
          <p:cNvPr id="2" name="Group 1">
            <a:extLst>
              <a:ext uri="{FF2B5EF4-FFF2-40B4-BE49-F238E27FC236}">
                <a16:creationId xmlns:a16="http://schemas.microsoft.com/office/drawing/2014/main" id="{595661C8-24B7-4203-B2B9-DBA2C8EC85E0}"/>
              </a:ext>
            </a:extLst>
          </p:cNvPr>
          <p:cNvGrpSpPr/>
          <p:nvPr/>
        </p:nvGrpSpPr>
        <p:grpSpPr>
          <a:xfrm>
            <a:off x="1664413" y="1541124"/>
            <a:ext cx="9028362" cy="4705564"/>
            <a:chOff x="181160" y="822400"/>
            <a:chExt cx="8365206" cy="4030700"/>
          </a:xfrm>
        </p:grpSpPr>
        <p:sp>
          <p:nvSpPr>
            <p:cNvPr id="6" name="Google Shape;1499;p149">
              <a:extLst>
                <a:ext uri="{FF2B5EF4-FFF2-40B4-BE49-F238E27FC236}">
                  <a16:creationId xmlns:a16="http://schemas.microsoft.com/office/drawing/2014/main" id="{63B0202F-B0DF-4D65-82CE-E9815534453D}"/>
                </a:ext>
              </a:extLst>
            </p:cNvPr>
            <p:cNvSpPr/>
            <p:nvPr/>
          </p:nvSpPr>
          <p:spPr>
            <a:xfrm>
              <a:off x="391166" y="2619207"/>
              <a:ext cx="8155200" cy="1320300"/>
            </a:xfrm>
            <a:prstGeom prst="rightArrow">
              <a:avLst>
                <a:gd name="adj1" fmla="val 50000"/>
                <a:gd name="adj2" fmla="val 50000"/>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cxnSp>
          <p:nvCxnSpPr>
            <p:cNvPr id="7" name="Google Shape;1500;p149">
              <a:extLst>
                <a:ext uri="{FF2B5EF4-FFF2-40B4-BE49-F238E27FC236}">
                  <a16:creationId xmlns:a16="http://schemas.microsoft.com/office/drawing/2014/main" id="{2D2D955C-8B7F-443D-8F1D-F847FD232BC9}"/>
                </a:ext>
              </a:extLst>
            </p:cNvPr>
            <p:cNvCxnSpPr/>
            <p:nvPr/>
          </p:nvCxnSpPr>
          <p:spPr>
            <a:xfrm>
              <a:off x="568581" y="3278638"/>
              <a:ext cx="7648200" cy="25200"/>
            </a:xfrm>
            <a:prstGeom prst="straightConnector1">
              <a:avLst/>
            </a:prstGeom>
            <a:noFill/>
            <a:ln w="12700" cap="flat" cmpd="sng">
              <a:solidFill>
                <a:srgbClr val="464646"/>
              </a:solidFill>
              <a:prstDash val="dot"/>
              <a:miter lim="800000"/>
              <a:headEnd type="none" w="sm" len="sm"/>
              <a:tailEnd type="triangle" w="med" len="med"/>
            </a:ln>
          </p:spPr>
        </p:cxnSp>
        <p:sp>
          <p:nvSpPr>
            <p:cNvPr id="8" name="Google Shape;1501;p149">
              <a:extLst>
                <a:ext uri="{FF2B5EF4-FFF2-40B4-BE49-F238E27FC236}">
                  <a16:creationId xmlns:a16="http://schemas.microsoft.com/office/drawing/2014/main" id="{2AC44693-1262-433A-A751-FC200B62C5F2}"/>
                </a:ext>
              </a:extLst>
            </p:cNvPr>
            <p:cNvSpPr/>
            <p:nvPr/>
          </p:nvSpPr>
          <p:spPr>
            <a:xfrm>
              <a:off x="455122" y="2961755"/>
              <a:ext cx="660000" cy="630300"/>
            </a:xfrm>
            <a:prstGeom prst="flowChartConnector">
              <a:avLst/>
            </a:prstGeom>
            <a:solidFill>
              <a:srgbClr val="D04A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FFFFFF"/>
                  </a:solidFill>
                  <a:latin typeface="Arial"/>
                  <a:ea typeface="Arial"/>
                  <a:cs typeface="Arial"/>
                  <a:sym typeface="Arial"/>
                </a:rPr>
                <a:t>Oct 2021</a:t>
              </a:r>
              <a:endParaRPr sz="900" b="1" i="0" u="none" strike="noStrike" cap="none">
                <a:solidFill>
                  <a:srgbClr val="000000"/>
                </a:solidFill>
                <a:latin typeface="Arial"/>
                <a:ea typeface="Arial"/>
                <a:cs typeface="Arial"/>
                <a:sym typeface="Arial"/>
              </a:endParaRPr>
            </a:p>
          </p:txBody>
        </p:sp>
        <p:sp>
          <p:nvSpPr>
            <p:cNvPr id="9" name="Google Shape;1502;p149">
              <a:extLst>
                <a:ext uri="{FF2B5EF4-FFF2-40B4-BE49-F238E27FC236}">
                  <a16:creationId xmlns:a16="http://schemas.microsoft.com/office/drawing/2014/main" id="{68ECC6A4-0930-44C6-9BB3-395B567B47B9}"/>
                </a:ext>
              </a:extLst>
            </p:cNvPr>
            <p:cNvSpPr/>
            <p:nvPr/>
          </p:nvSpPr>
          <p:spPr>
            <a:xfrm>
              <a:off x="1618295" y="2946462"/>
              <a:ext cx="660000" cy="630300"/>
            </a:xfrm>
            <a:prstGeom prst="flowChartConnector">
              <a:avLst/>
            </a:prstGeom>
            <a:solidFill>
              <a:srgbClr val="D04A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FFFFFF"/>
                  </a:solidFill>
                  <a:latin typeface="Arial"/>
                  <a:ea typeface="Arial"/>
                  <a:cs typeface="Arial"/>
                  <a:sym typeface="Arial"/>
                </a:rPr>
                <a:t>Dec</a:t>
              </a:r>
              <a:endParaRPr sz="9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FFFFFF"/>
                  </a:solidFill>
                  <a:latin typeface="Arial"/>
                  <a:ea typeface="Arial"/>
                  <a:cs typeface="Arial"/>
                  <a:sym typeface="Arial"/>
                </a:rPr>
                <a:t>2021</a:t>
              </a:r>
              <a:endParaRPr sz="900" b="1" i="0" u="none" strike="noStrike" cap="none">
                <a:solidFill>
                  <a:srgbClr val="000000"/>
                </a:solidFill>
                <a:latin typeface="Arial"/>
                <a:ea typeface="Arial"/>
                <a:cs typeface="Arial"/>
                <a:sym typeface="Arial"/>
              </a:endParaRPr>
            </a:p>
          </p:txBody>
        </p:sp>
        <p:sp>
          <p:nvSpPr>
            <p:cNvPr id="10" name="Google Shape;1503;p149">
              <a:extLst>
                <a:ext uri="{FF2B5EF4-FFF2-40B4-BE49-F238E27FC236}">
                  <a16:creationId xmlns:a16="http://schemas.microsoft.com/office/drawing/2014/main" id="{A167AFAF-CBFF-4EFD-9BDC-5D3DC9A349FB}"/>
                </a:ext>
              </a:extLst>
            </p:cNvPr>
            <p:cNvSpPr/>
            <p:nvPr/>
          </p:nvSpPr>
          <p:spPr>
            <a:xfrm>
              <a:off x="4399421" y="2961755"/>
              <a:ext cx="660000" cy="630300"/>
            </a:xfrm>
            <a:prstGeom prst="flowChartConnector">
              <a:avLst/>
            </a:prstGeom>
            <a:solidFill>
              <a:srgbClr val="EB8C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000000"/>
                  </a:solidFill>
                  <a:latin typeface="Arial"/>
                  <a:ea typeface="Arial"/>
                  <a:cs typeface="Arial"/>
                  <a:sym typeface="Arial"/>
                </a:rPr>
                <a:t>Mid-late 2022</a:t>
              </a:r>
              <a:endParaRPr sz="900" b="1" i="0" u="none" strike="noStrike" cap="none">
                <a:solidFill>
                  <a:srgbClr val="000000"/>
                </a:solidFill>
                <a:latin typeface="Arial"/>
                <a:ea typeface="Arial"/>
                <a:cs typeface="Arial"/>
                <a:sym typeface="Arial"/>
              </a:endParaRPr>
            </a:p>
          </p:txBody>
        </p:sp>
        <p:cxnSp>
          <p:nvCxnSpPr>
            <p:cNvPr id="11" name="Google Shape;1504;p149">
              <a:extLst>
                <a:ext uri="{FF2B5EF4-FFF2-40B4-BE49-F238E27FC236}">
                  <a16:creationId xmlns:a16="http://schemas.microsoft.com/office/drawing/2014/main" id="{CC6F524B-5C96-40A6-A1E6-BABA36A963C5}"/>
                </a:ext>
              </a:extLst>
            </p:cNvPr>
            <p:cNvCxnSpPr>
              <a:stCxn id="8" idx="0"/>
              <a:endCxn id="18" idx="2"/>
            </p:cNvCxnSpPr>
            <p:nvPr/>
          </p:nvCxnSpPr>
          <p:spPr>
            <a:xfrm rot="10800000" flipH="1">
              <a:off x="785122" y="2473355"/>
              <a:ext cx="2700" cy="488400"/>
            </a:xfrm>
            <a:prstGeom prst="straightConnector1">
              <a:avLst/>
            </a:prstGeom>
            <a:noFill/>
            <a:ln w="12700" cap="flat" cmpd="sng">
              <a:solidFill>
                <a:srgbClr val="464646"/>
              </a:solidFill>
              <a:prstDash val="solid"/>
              <a:miter lim="800000"/>
              <a:headEnd type="none" w="sm" len="sm"/>
              <a:tailEnd type="none" w="sm" len="sm"/>
            </a:ln>
          </p:spPr>
        </p:cxnSp>
        <p:cxnSp>
          <p:nvCxnSpPr>
            <p:cNvPr id="12" name="Google Shape;1506;p149">
              <a:extLst>
                <a:ext uri="{FF2B5EF4-FFF2-40B4-BE49-F238E27FC236}">
                  <a16:creationId xmlns:a16="http://schemas.microsoft.com/office/drawing/2014/main" id="{00E1C1F5-1CBC-4602-9F43-604848FF58FA}"/>
                </a:ext>
              </a:extLst>
            </p:cNvPr>
            <p:cNvCxnSpPr>
              <a:stCxn id="19" idx="0"/>
              <a:endCxn id="9" idx="4"/>
            </p:cNvCxnSpPr>
            <p:nvPr/>
          </p:nvCxnSpPr>
          <p:spPr>
            <a:xfrm rot="10800000">
              <a:off x="1948194" y="3576771"/>
              <a:ext cx="0" cy="243900"/>
            </a:xfrm>
            <a:prstGeom prst="straightConnector1">
              <a:avLst/>
            </a:prstGeom>
            <a:noFill/>
            <a:ln w="12700" cap="flat" cmpd="sng">
              <a:solidFill>
                <a:srgbClr val="464646"/>
              </a:solidFill>
              <a:prstDash val="solid"/>
              <a:miter lim="800000"/>
              <a:headEnd type="none" w="sm" len="sm"/>
              <a:tailEnd type="none" w="sm" len="sm"/>
            </a:ln>
          </p:spPr>
        </p:cxnSp>
        <p:cxnSp>
          <p:nvCxnSpPr>
            <p:cNvPr id="13" name="Google Shape;1508;p149">
              <a:extLst>
                <a:ext uri="{FF2B5EF4-FFF2-40B4-BE49-F238E27FC236}">
                  <a16:creationId xmlns:a16="http://schemas.microsoft.com/office/drawing/2014/main" id="{FE310231-C0D9-4769-B618-21EBC2405D69}"/>
                </a:ext>
              </a:extLst>
            </p:cNvPr>
            <p:cNvCxnSpPr>
              <a:stCxn id="9" idx="0"/>
              <a:endCxn id="20" idx="2"/>
            </p:cNvCxnSpPr>
            <p:nvPr/>
          </p:nvCxnSpPr>
          <p:spPr>
            <a:xfrm rot="10800000">
              <a:off x="1948295" y="2457762"/>
              <a:ext cx="0" cy="488700"/>
            </a:xfrm>
            <a:prstGeom prst="straightConnector1">
              <a:avLst/>
            </a:prstGeom>
            <a:noFill/>
            <a:ln w="12700" cap="flat" cmpd="sng">
              <a:solidFill>
                <a:srgbClr val="464646"/>
              </a:solidFill>
              <a:prstDash val="solid"/>
              <a:miter lim="800000"/>
              <a:headEnd type="none" w="sm" len="sm"/>
              <a:tailEnd type="none" w="sm" len="sm"/>
            </a:ln>
          </p:spPr>
        </p:cxnSp>
        <p:cxnSp>
          <p:nvCxnSpPr>
            <p:cNvPr id="14" name="Google Shape;1510;p149">
              <a:extLst>
                <a:ext uri="{FF2B5EF4-FFF2-40B4-BE49-F238E27FC236}">
                  <a16:creationId xmlns:a16="http://schemas.microsoft.com/office/drawing/2014/main" id="{FD8F2388-FCF4-431B-BC72-567A463C38B0}"/>
                </a:ext>
              </a:extLst>
            </p:cNvPr>
            <p:cNvCxnSpPr>
              <a:stCxn id="21" idx="0"/>
              <a:endCxn id="10" idx="4"/>
            </p:cNvCxnSpPr>
            <p:nvPr/>
          </p:nvCxnSpPr>
          <p:spPr>
            <a:xfrm rot="5400000" flipH="1">
              <a:off x="4948132" y="3373269"/>
              <a:ext cx="168600" cy="606000"/>
            </a:xfrm>
            <a:prstGeom prst="bentConnector3">
              <a:avLst>
                <a:gd name="adj1" fmla="val 50022"/>
              </a:avLst>
            </a:prstGeom>
            <a:noFill/>
            <a:ln w="12700" cap="flat" cmpd="sng">
              <a:solidFill>
                <a:srgbClr val="464646"/>
              </a:solidFill>
              <a:prstDash val="solid"/>
              <a:miter lim="800000"/>
              <a:headEnd type="none" w="sm" len="sm"/>
              <a:tailEnd type="none" w="sm" len="sm"/>
            </a:ln>
          </p:spPr>
        </p:cxnSp>
        <p:cxnSp>
          <p:nvCxnSpPr>
            <p:cNvPr id="15" name="Google Shape;1512;p149">
              <a:extLst>
                <a:ext uri="{FF2B5EF4-FFF2-40B4-BE49-F238E27FC236}">
                  <a16:creationId xmlns:a16="http://schemas.microsoft.com/office/drawing/2014/main" id="{D4FAB171-E50A-4309-9533-75E5C24DBD53}"/>
                </a:ext>
              </a:extLst>
            </p:cNvPr>
            <p:cNvCxnSpPr>
              <a:stCxn id="10" idx="0"/>
              <a:endCxn id="23" idx="2"/>
            </p:cNvCxnSpPr>
            <p:nvPr/>
          </p:nvCxnSpPr>
          <p:spPr>
            <a:xfrm rot="5400000" flipH="1">
              <a:off x="4229021" y="2461355"/>
              <a:ext cx="402000" cy="598800"/>
            </a:xfrm>
            <a:prstGeom prst="bentConnector3">
              <a:avLst>
                <a:gd name="adj1" fmla="val 49982"/>
              </a:avLst>
            </a:prstGeom>
            <a:noFill/>
            <a:ln w="12700" cap="flat" cmpd="sng">
              <a:solidFill>
                <a:srgbClr val="464646"/>
              </a:solidFill>
              <a:prstDash val="solid"/>
              <a:miter lim="800000"/>
              <a:headEnd type="none" w="sm" len="sm"/>
              <a:tailEnd type="none" w="sm" len="sm"/>
            </a:ln>
          </p:spPr>
        </p:cxnSp>
        <p:cxnSp>
          <p:nvCxnSpPr>
            <p:cNvPr id="16" name="Google Shape;1514;p149">
              <a:extLst>
                <a:ext uri="{FF2B5EF4-FFF2-40B4-BE49-F238E27FC236}">
                  <a16:creationId xmlns:a16="http://schemas.microsoft.com/office/drawing/2014/main" id="{D8169D6A-276A-4D62-9882-DF0983B4105A}"/>
                </a:ext>
              </a:extLst>
            </p:cNvPr>
            <p:cNvCxnSpPr>
              <a:stCxn id="24" idx="0"/>
              <a:endCxn id="25" idx="4"/>
            </p:cNvCxnSpPr>
            <p:nvPr/>
          </p:nvCxnSpPr>
          <p:spPr>
            <a:xfrm rot="10800000">
              <a:off x="6470047" y="3592027"/>
              <a:ext cx="0" cy="192600"/>
            </a:xfrm>
            <a:prstGeom prst="straightConnector1">
              <a:avLst/>
            </a:prstGeom>
            <a:noFill/>
            <a:ln w="12700" cap="flat" cmpd="sng">
              <a:solidFill>
                <a:srgbClr val="464646"/>
              </a:solidFill>
              <a:prstDash val="solid"/>
              <a:miter lim="800000"/>
              <a:headEnd type="none" w="sm" len="sm"/>
              <a:tailEnd type="none" w="sm" len="sm"/>
            </a:ln>
          </p:spPr>
        </p:cxnSp>
        <p:cxnSp>
          <p:nvCxnSpPr>
            <p:cNvPr id="17" name="Google Shape;1517;p149">
              <a:extLst>
                <a:ext uri="{FF2B5EF4-FFF2-40B4-BE49-F238E27FC236}">
                  <a16:creationId xmlns:a16="http://schemas.microsoft.com/office/drawing/2014/main" id="{2E6CA3C1-C5A1-44DE-98B2-B4EC678AFD1C}"/>
                </a:ext>
              </a:extLst>
            </p:cNvPr>
            <p:cNvCxnSpPr>
              <a:stCxn id="25" idx="0"/>
              <a:endCxn id="22" idx="2"/>
            </p:cNvCxnSpPr>
            <p:nvPr/>
          </p:nvCxnSpPr>
          <p:spPr>
            <a:xfrm rot="10800000">
              <a:off x="6470150" y="2473055"/>
              <a:ext cx="0" cy="488700"/>
            </a:xfrm>
            <a:prstGeom prst="straightConnector1">
              <a:avLst/>
            </a:prstGeom>
            <a:noFill/>
            <a:ln w="12700" cap="flat" cmpd="sng">
              <a:solidFill>
                <a:srgbClr val="464646"/>
              </a:solidFill>
              <a:prstDash val="solid"/>
              <a:miter lim="800000"/>
              <a:headEnd type="none" w="sm" len="sm"/>
              <a:tailEnd type="none" w="sm" len="sm"/>
            </a:ln>
          </p:spPr>
        </p:cxnSp>
        <p:sp>
          <p:nvSpPr>
            <p:cNvPr id="18" name="Google Shape;1505;p149">
              <a:extLst>
                <a:ext uri="{FF2B5EF4-FFF2-40B4-BE49-F238E27FC236}">
                  <a16:creationId xmlns:a16="http://schemas.microsoft.com/office/drawing/2014/main" id="{0B9DFED2-33F9-4547-A999-67B8ADFD4962}"/>
                </a:ext>
              </a:extLst>
            </p:cNvPr>
            <p:cNvSpPr txBox="1"/>
            <p:nvPr/>
          </p:nvSpPr>
          <p:spPr>
            <a:xfrm>
              <a:off x="181160" y="1509036"/>
              <a:ext cx="1213200" cy="96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G20 Finance Ministers &amp; Leaders political endorsement</a:t>
              </a:r>
              <a:endParaRPr sz="950" i="0" u="none" strike="noStrike" cap="none">
                <a:solidFill>
                  <a:srgbClr val="000000"/>
                </a:solidFill>
              </a:endParaRPr>
            </a:p>
          </p:txBody>
        </p:sp>
        <p:sp>
          <p:nvSpPr>
            <p:cNvPr id="19" name="Google Shape;1507;p149">
              <a:extLst>
                <a:ext uri="{FF2B5EF4-FFF2-40B4-BE49-F238E27FC236}">
                  <a16:creationId xmlns:a16="http://schemas.microsoft.com/office/drawing/2014/main" id="{2E643350-3EB6-4EE9-8ECF-5F429F84D56D}"/>
                </a:ext>
              </a:extLst>
            </p:cNvPr>
            <p:cNvSpPr txBox="1"/>
            <p:nvPr/>
          </p:nvSpPr>
          <p:spPr>
            <a:xfrm>
              <a:off x="1341594" y="3820671"/>
              <a:ext cx="1213200" cy="64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Pillar Two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GloBE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model rules </a:t>
              </a:r>
              <a:endParaRPr sz="950" i="0" u="none" strike="noStrike" cap="none">
                <a:solidFill>
                  <a:srgbClr val="000000"/>
                </a:solidFill>
              </a:endParaRPr>
            </a:p>
          </p:txBody>
        </p:sp>
        <p:sp>
          <p:nvSpPr>
            <p:cNvPr id="20" name="Google Shape;1509;p149">
              <a:extLst>
                <a:ext uri="{FF2B5EF4-FFF2-40B4-BE49-F238E27FC236}">
                  <a16:creationId xmlns:a16="http://schemas.microsoft.com/office/drawing/2014/main" id="{780C71F9-6F42-41E8-8D9D-CEFE809F037F}"/>
                </a:ext>
              </a:extLst>
            </p:cNvPr>
            <p:cNvSpPr txBox="1"/>
            <p:nvPr/>
          </p:nvSpPr>
          <p:spPr>
            <a:xfrm>
              <a:off x="1341603" y="1758522"/>
              <a:ext cx="1213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EU Draft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Directive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for Pillar Two</a:t>
              </a:r>
              <a:endParaRPr sz="950" i="0" u="none" strike="noStrike" cap="none">
                <a:solidFill>
                  <a:srgbClr val="000000"/>
                </a:solidFill>
              </a:endParaRPr>
            </a:p>
          </p:txBody>
        </p:sp>
        <p:sp>
          <p:nvSpPr>
            <p:cNvPr id="21" name="Google Shape;1511;p149">
              <a:extLst>
                <a:ext uri="{FF2B5EF4-FFF2-40B4-BE49-F238E27FC236}">
                  <a16:creationId xmlns:a16="http://schemas.microsoft.com/office/drawing/2014/main" id="{D497D8A1-A737-4785-B24D-B889DA6C1A73}"/>
                </a:ext>
              </a:extLst>
            </p:cNvPr>
            <p:cNvSpPr txBox="1"/>
            <p:nvPr/>
          </p:nvSpPr>
          <p:spPr>
            <a:xfrm>
              <a:off x="4728832" y="3760569"/>
              <a:ext cx="1213200" cy="68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Amount B model rules to be finalized by the end of 2022</a:t>
              </a:r>
              <a:endParaRPr sz="950" i="0" u="none" strike="noStrike" cap="none">
                <a:solidFill>
                  <a:srgbClr val="000000"/>
                </a:solidFill>
              </a:endParaRPr>
            </a:p>
          </p:txBody>
        </p:sp>
        <p:sp>
          <p:nvSpPr>
            <p:cNvPr id="22" name="Google Shape;1518;p149">
              <a:extLst>
                <a:ext uri="{FF2B5EF4-FFF2-40B4-BE49-F238E27FC236}">
                  <a16:creationId xmlns:a16="http://schemas.microsoft.com/office/drawing/2014/main" id="{8667FB93-8D5E-4805-9B4E-E6F1C1970D6D}"/>
                </a:ext>
              </a:extLst>
            </p:cNvPr>
            <p:cNvSpPr txBox="1"/>
            <p:nvPr/>
          </p:nvSpPr>
          <p:spPr>
            <a:xfrm>
              <a:off x="5863447" y="1487590"/>
              <a:ext cx="1213200" cy="98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Pillar One MLC ratification and entry into force and effect</a:t>
              </a:r>
              <a:endParaRPr sz="950" i="0" u="none" strike="noStrike" cap="none">
                <a:solidFill>
                  <a:srgbClr val="000000"/>
                </a:solidFill>
              </a:endParaRPr>
            </a:p>
          </p:txBody>
        </p:sp>
        <p:sp>
          <p:nvSpPr>
            <p:cNvPr id="23" name="Google Shape;1513;p149">
              <a:extLst>
                <a:ext uri="{FF2B5EF4-FFF2-40B4-BE49-F238E27FC236}">
                  <a16:creationId xmlns:a16="http://schemas.microsoft.com/office/drawing/2014/main" id="{CD9096D5-44B4-4FA3-9D60-A7B0907DE4A1}"/>
                </a:ext>
              </a:extLst>
            </p:cNvPr>
            <p:cNvSpPr txBox="1"/>
            <p:nvPr/>
          </p:nvSpPr>
          <p:spPr>
            <a:xfrm>
              <a:off x="3468875" y="1574400"/>
              <a:ext cx="1323600" cy="98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MLC for Pillar One: development and open for signature with signing ceremony in mid-2022</a:t>
              </a:r>
              <a:endParaRPr sz="950" i="0" u="none" strike="noStrike" cap="none">
                <a:solidFill>
                  <a:srgbClr val="000000"/>
                </a:solidFill>
              </a:endParaRPr>
            </a:p>
          </p:txBody>
        </p:sp>
        <p:sp>
          <p:nvSpPr>
            <p:cNvPr id="24" name="Google Shape;1515;p149">
              <a:extLst>
                <a:ext uri="{FF2B5EF4-FFF2-40B4-BE49-F238E27FC236}">
                  <a16:creationId xmlns:a16="http://schemas.microsoft.com/office/drawing/2014/main" id="{6DDB40CF-8AA1-4006-8A30-D6598A431028}"/>
                </a:ext>
              </a:extLst>
            </p:cNvPr>
            <p:cNvSpPr txBox="1"/>
            <p:nvPr/>
          </p:nvSpPr>
          <p:spPr>
            <a:xfrm>
              <a:off x="5863447" y="3784627"/>
              <a:ext cx="1213200" cy="80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Pillars One &amp; Two expected implementation in the EU</a:t>
              </a:r>
              <a:endParaRPr sz="950" i="0" u="none" strike="noStrike" cap="none">
                <a:solidFill>
                  <a:srgbClr val="000000"/>
                </a:solidFill>
              </a:endParaRPr>
            </a:p>
          </p:txBody>
        </p:sp>
        <p:sp>
          <p:nvSpPr>
            <p:cNvPr id="25" name="Google Shape;1516;p149">
              <a:extLst>
                <a:ext uri="{FF2B5EF4-FFF2-40B4-BE49-F238E27FC236}">
                  <a16:creationId xmlns:a16="http://schemas.microsoft.com/office/drawing/2014/main" id="{8E118A53-77FE-4ACD-ADF6-D6BAF8DD777A}"/>
                </a:ext>
              </a:extLst>
            </p:cNvPr>
            <p:cNvSpPr/>
            <p:nvPr/>
          </p:nvSpPr>
          <p:spPr>
            <a:xfrm>
              <a:off x="6140150" y="2961755"/>
              <a:ext cx="660000" cy="630300"/>
            </a:xfrm>
            <a:prstGeom prst="flowChartConnector">
              <a:avLst/>
            </a:prstGeom>
            <a:solidFill>
              <a:srgbClr val="7D7D7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FFFFFF"/>
                  </a:solidFill>
                  <a:latin typeface="Arial"/>
                  <a:ea typeface="Arial"/>
                  <a:cs typeface="Arial"/>
                  <a:sym typeface="Arial"/>
                </a:rPr>
                <a:t>2023</a:t>
              </a:r>
              <a:endParaRPr sz="900" b="1" i="0" u="none" strike="noStrike" cap="none">
                <a:solidFill>
                  <a:srgbClr val="000000"/>
                </a:solidFill>
                <a:latin typeface="Arial"/>
                <a:ea typeface="Arial"/>
                <a:cs typeface="Arial"/>
                <a:sym typeface="Arial"/>
              </a:endParaRPr>
            </a:p>
          </p:txBody>
        </p:sp>
        <p:sp>
          <p:nvSpPr>
            <p:cNvPr id="26" name="Google Shape;1519;p149">
              <a:extLst>
                <a:ext uri="{FF2B5EF4-FFF2-40B4-BE49-F238E27FC236}">
                  <a16:creationId xmlns:a16="http://schemas.microsoft.com/office/drawing/2014/main" id="{A5D4E67B-B91A-459C-B35C-90643780A777}"/>
                </a:ext>
              </a:extLst>
            </p:cNvPr>
            <p:cNvSpPr/>
            <p:nvPr/>
          </p:nvSpPr>
          <p:spPr>
            <a:xfrm>
              <a:off x="7247837" y="2961755"/>
              <a:ext cx="660000" cy="630300"/>
            </a:xfrm>
            <a:prstGeom prst="flowChartConnector">
              <a:avLst/>
            </a:prstGeom>
            <a:solidFill>
              <a:srgbClr val="DB536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FFFFFF"/>
                  </a:solidFill>
                  <a:latin typeface="Arial"/>
                  <a:ea typeface="Arial"/>
                  <a:cs typeface="Arial"/>
                  <a:sym typeface="Arial"/>
                </a:rPr>
                <a:t>2024</a:t>
              </a:r>
              <a:endParaRPr sz="900" b="1" i="0" u="none" strike="noStrike" cap="none">
                <a:solidFill>
                  <a:srgbClr val="000000"/>
                </a:solidFill>
                <a:latin typeface="Arial"/>
                <a:ea typeface="Arial"/>
                <a:cs typeface="Arial"/>
                <a:sym typeface="Arial"/>
              </a:endParaRPr>
            </a:p>
          </p:txBody>
        </p:sp>
        <p:cxnSp>
          <p:nvCxnSpPr>
            <p:cNvPr id="27" name="Google Shape;1520;p149">
              <a:extLst>
                <a:ext uri="{FF2B5EF4-FFF2-40B4-BE49-F238E27FC236}">
                  <a16:creationId xmlns:a16="http://schemas.microsoft.com/office/drawing/2014/main" id="{03E90444-44FE-42D4-AEAC-6EFAE9933DC7}"/>
                </a:ext>
              </a:extLst>
            </p:cNvPr>
            <p:cNvCxnSpPr>
              <a:stCxn id="26" idx="0"/>
              <a:endCxn id="30" idx="2"/>
            </p:cNvCxnSpPr>
            <p:nvPr/>
          </p:nvCxnSpPr>
          <p:spPr>
            <a:xfrm rot="10800000">
              <a:off x="7577837" y="2473055"/>
              <a:ext cx="0" cy="488700"/>
            </a:xfrm>
            <a:prstGeom prst="straightConnector1">
              <a:avLst/>
            </a:prstGeom>
            <a:noFill/>
            <a:ln w="12700" cap="flat" cmpd="sng">
              <a:solidFill>
                <a:srgbClr val="464646"/>
              </a:solidFill>
              <a:prstDash val="solid"/>
              <a:miter lim="800000"/>
              <a:headEnd type="none" w="sm" len="sm"/>
              <a:tailEnd type="none" w="sm" len="sm"/>
            </a:ln>
          </p:spPr>
        </p:cxnSp>
        <p:sp>
          <p:nvSpPr>
            <p:cNvPr id="28" name="Google Shape;1522;p149">
              <a:extLst>
                <a:ext uri="{FF2B5EF4-FFF2-40B4-BE49-F238E27FC236}">
                  <a16:creationId xmlns:a16="http://schemas.microsoft.com/office/drawing/2014/main" id="{5AF0115F-B553-4A62-B883-E64C45444D5F}"/>
                </a:ext>
              </a:extLst>
            </p:cNvPr>
            <p:cNvSpPr txBox="1"/>
            <p:nvPr/>
          </p:nvSpPr>
          <p:spPr>
            <a:xfrm>
              <a:off x="6971112" y="3797130"/>
              <a:ext cx="1213200" cy="55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UTPR to come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into effect</a:t>
              </a:r>
              <a:endParaRPr sz="950" i="0" u="none" strike="noStrike" cap="none">
                <a:solidFill>
                  <a:srgbClr val="000000"/>
                </a:solidFill>
              </a:endParaRPr>
            </a:p>
          </p:txBody>
        </p:sp>
        <p:cxnSp>
          <p:nvCxnSpPr>
            <p:cNvPr id="29" name="Google Shape;1523;p149">
              <a:extLst>
                <a:ext uri="{FF2B5EF4-FFF2-40B4-BE49-F238E27FC236}">
                  <a16:creationId xmlns:a16="http://schemas.microsoft.com/office/drawing/2014/main" id="{A9C24D46-5F8B-4DF6-BFC7-5781BDD667BB}"/>
                </a:ext>
              </a:extLst>
            </p:cNvPr>
            <p:cNvCxnSpPr>
              <a:stCxn id="28" idx="0"/>
              <a:endCxn id="26" idx="4"/>
            </p:cNvCxnSpPr>
            <p:nvPr/>
          </p:nvCxnSpPr>
          <p:spPr>
            <a:xfrm rot="10800000">
              <a:off x="7577712" y="3591930"/>
              <a:ext cx="0" cy="205200"/>
            </a:xfrm>
            <a:prstGeom prst="straightConnector1">
              <a:avLst/>
            </a:prstGeom>
            <a:noFill/>
            <a:ln w="12700" cap="flat" cmpd="sng">
              <a:solidFill>
                <a:srgbClr val="464646"/>
              </a:solidFill>
              <a:prstDash val="solid"/>
              <a:miter lim="800000"/>
              <a:headEnd type="none" w="sm" len="sm"/>
              <a:tailEnd type="none" w="sm" len="sm"/>
            </a:ln>
          </p:spPr>
        </p:cxnSp>
        <p:sp>
          <p:nvSpPr>
            <p:cNvPr id="30" name="Google Shape;1521;p149">
              <a:extLst>
                <a:ext uri="{FF2B5EF4-FFF2-40B4-BE49-F238E27FC236}">
                  <a16:creationId xmlns:a16="http://schemas.microsoft.com/office/drawing/2014/main" id="{06C49DD6-8E12-4112-9C27-F8832D0DE33B}"/>
                </a:ext>
              </a:extLst>
            </p:cNvPr>
            <p:cNvSpPr txBox="1"/>
            <p:nvPr/>
          </p:nvSpPr>
          <p:spPr>
            <a:xfrm>
              <a:off x="6971115" y="1487590"/>
              <a:ext cx="1213200" cy="98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Implementation of some IF countries with slower processes</a:t>
              </a:r>
              <a:endParaRPr sz="950" i="0" u="none" strike="noStrike" cap="none">
                <a:solidFill>
                  <a:srgbClr val="000000"/>
                </a:solidFill>
              </a:endParaRPr>
            </a:p>
          </p:txBody>
        </p:sp>
        <p:sp>
          <p:nvSpPr>
            <p:cNvPr id="31" name="Google Shape;1524;p149">
              <a:extLst>
                <a:ext uri="{FF2B5EF4-FFF2-40B4-BE49-F238E27FC236}">
                  <a16:creationId xmlns:a16="http://schemas.microsoft.com/office/drawing/2014/main" id="{378CC33F-4669-4DC3-B831-53D6E126CB71}"/>
                </a:ext>
              </a:extLst>
            </p:cNvPr>
            <p:cNvSpPr txBox="1"/>
            <p:nvPr/>
          </p:nvSpPr>
          <p:spPr>
            <a:xfrm>
              <a:off x="3468828" y="3770128"/>
              <a:ext cx="1213200" cy="76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Pillar Two STTR model provision and MLI language to be developed</a:t>
              </a:r>
              <a:endParaRPr sz="950" i="0" u="none" strike="noStrike" cap="none">
                <a:solidFill>
                  <a:srgbClr val="000000"/>
                </a:solidFill>
              </a:endParaRPr>
            </a:p>
          </p:txBody>
        </p:sp>
        <p:cxnSp>
          <p:nvCxnSpPr>
            <p:cNvPr id="32" name="Google Shape;1525;p149">
              <a:extLst>
                <a:ext uri="{FF2B5EF4-FFF2-40B4-BE49-F238E27FC236}">
                  <a16:creationId xmlns:a16="http://schemas.microsoft.com/office/drawing/2014/main" id="{254B49DE-D313-4EAB-99D7-E8F56608F93F}"/>
                </a:ext>
              </a:extLst>
            </p:cNvPr>
            <p:cNvCxnSpPr>
              <a:stCxn id="10" idx="4"/>
              <a:endCxn id="31" idx="0"/>
            </p:cNvCxnSpPr>
            <p:nvPr/>
          </p:nvCxnSpPr>
          <p:spPr>
            <a:xfrm rot="5400000">
              <a:off x="4313321" y="3354155"/>
              <a:ext cx="178200" cy="654000"/>
            </a:xfrm>
            <a:prstGeom prst="bentConnector3">
              <a:avLst>
                <a:gd name="adj1" fmla="val 49983"/>
              </a:avLst>
            </a:prstGeom>
            <a:noFill/>
            <a:ln w="12700" cap="flat" cmpd="sng">
              <a:solidFill>
                <a:srgbClr val="464646"/>
              </a:solidFill>
              <a:prstDash val="solid"/>
              <a:miter lim="8000"/>
              <a:headEnd type="none" w="sm" len="sm"/>
              <a:tailEnd type="none" w="sm" len="sm"/>
            </a:ln>
          </p:spPr>
        </p:cxnSp>
        <p:sp>
          <p:nvSpPr>
            <p:cNvPr id="33" name="Google Shape;1526;p149">
              <a:extLst>
                <a:ext uri="{FF2B5EF4-FFF2-40B4-BE49-F238E27FC236}">
                  <a16:creationId xmlns:a16="http://schemas.microsoft.com/office/drawing/2014/main" id="{F94E0DF8-36FF-4AE7-9122-CB9E49ED8493}"/>
                </a:ext>
              </a:extLst>
            </p:cNvPr>
            <p:cNvSpPr txBox="1"/>
            <p:nvPr/>
          </p:nvSpPr>
          <p:spPr>
            <a:xfrm>
              <a:off x="4713723" y="1574404"/>
              <a:ext cx="1213200" cy="98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Implementation Framework for G</a:t>
              </a:r>
              <a:r>
                <a:rPr lang="en" sz="950">
                  <a:solidFill>
                    <a:srgbClr val="000000"/>
                  </a:solidFill>
                </a:rPr>
                <a:t>l</a:t>
              </a:r>
              <a:r>
                <a:rPr lang="en" sz="950" i="0" u="none" strike="noStrike" cap="none">
                  <a:solidFill>
                    <a:srgbClr val="000000"/>
                  </a:solidFill>
                </a:rPr>
                <a:t>oBE rules to be developed by the end of 2022 … or early 2023</a:t>
              </a:r>
              <a:endParaRPr sz="950" i="0" u="none" strike="noStrike" cap="none">
                <a:solidFill>
                  <a:srgbClr val="000000"/>
                </a:solidFill>
              </a:endParaRPr>
            </a:p>
          </p:txBody>
        </p:sp>
        <p:sp>
          <p:nvSpPr>
            <p:cNvPr id="34" name="Google Shape;1527;p149">
              <a:extLst>
                <a:ext uri="{FF2B5EF4-FFF2-40B4-BE49-F238E27FC236}">
                  <a16:creationId xmlns:a16="http://schemas.microsoft.com/office/drawing/2014/main" id="{9F55D2E6-664A-48B3-9A48-86C360F7D9A2}"/>
                </a:ext>
              </a:extLst>
            </p:cNvPr>
            <p:cNvSpPr/>
            <p:nvPr/>
          </p:nvSpPr>
          <p:spPr>
            <a:xfrm>
              <a:off x="819425" y="4609500"/>
              <a:ext cx="6622500" cy="243600"/>
            </a:xfrm>
            <a:prstGeom prst="rect">
              <a:avLst/>
            </a:prstGeom>
            <a:solidFill>
              <a:srgbClr val="EB8C00"/>
            </a:solidFill>
            <a:ln w="9525" cap="flat" cmpd="sng">
              <a:solidFill>
                <a:srgbClr val="7D7D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100" b="0" i="0" u="none" strike="noStrike" cap="none">
                  <a:solidFill>
                    <a:srgbClr val="FFFFFF"/>
                  </a:solidFill>
                  <a:latin typeface="Arial"/>
                  <a:ea typeface="Arial"/>
                  <a:cs typeface="Arial"/>
                  <a:sym typeface="Arial"/>
                </a:rPr>
                <a:t>Interim period where signatory countries will not introduce any newly enacted DSTs </a:t>
              </a:r>
              <a:endParaRPr sz="1100" b="0" i="0" u="none" strike="noStrike" cap="none">
                <a:solidFill>
                  <a:srgbClr val="FFFFFF"/>
                </a:solidFill>
                <a:latin typeface="Arial"/>
                <a:ea typeface="Arial"/>
                <a:cs typeface="Arial"/>
                <a:sym typeface="Arial"/>
              </a:endParaRPr>
            </a:p>
          </p:txBody>
        </p:sp>
        <p:cxnSp>
          <p:nvCxnSpPr>
            <p:cNvPr id="35" name="Google Shape;1528;p149">
              <a:extLst>
                <a:ext uri="{FF2B5EF4-FFF2-40B4-BE49-F238E27FC236}">
                  <a16:creationId xmlns:a16="http://schemas.microsoft.com/office/drawing/2014/main" id="{5FBA7C3A-61EB-4D39-B421-3A3EE88A56D8}"/>
                </a:ext>
              </a:extLst>
            </p:cNvPr>
            <p:cNvCxnSpPr>
              <a:stCxn id="10" idx="0"/>
              <a:endCxn id="33" idx="2"/>
            </p:cNvCxnSpPr>
            <p:nvPr/>
          </p:nvCxnSpPr>
          <p:spPr>
            <a:xfrm rot="-5400000">
              <a:off x="4823921" y="2465255"/>
              <a:ext cx="402000" cy="591000"/>
            </a:xfrm>
            <a:prstGeom prst="bentConnector3">
              <a:avLst>
                <a:gd name="adj1" fmla="val 50010"/>
              </a:avLst>
            </a:prstGeom>
            <a:noFill/>
            <a:ln w="12700" cap="flat" cmpd="sng">
              <a:solidFill>
                <a:srgbClr val="464646"/>
              </a:solidFill>
              <a:prstDash val="solid"/>
              <a:miter lim="800000"/>
              <a:headEnd type="none" w="sm" len="sm"/>
              <a:tailEnd type="none" w="sm" len="sm"/>
            </a:ln>
          </p:spPr>
        </p:cxnSp>
        <p:sp>
          <p:nvSpPr>
            <p:cNvPr id="36" name="Google Shape;1529;p149">
              <a:extLst>
                <a:ext uri="{FF2B5EF4-FFF2-40B4-BE49-F238E27FC236}">
                  <a16:creationId xmlns:a16="http://schemas.microsoft.com/office/drawing/2014/main" id="{FCA7D6E0-ADDB-4FEC-893A-36C4060FD95D}"/>
                </a:ext>
              </a:extLst>
            </p:cNvPr>
            <p:cNvSpPr/>
            <p:nvPr/>
          </p:nvSpPr>
          <p:spPr>
            <a:xfrm>
              <a:off x="2713321" y="2945205"/>
              <a:ext cx="660000" cy="630300"/>
            </a:xfrm>
            <a:prstGeom prst="flowChartConnector">
              <a:avLst/>
            </a:prstGeom>
            <a:solidFill>
              <a:srgbClr val="EB8C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rgbClr val="000000"/>
                  </a:solidFill>
                  <a:latin typeface="Arial"/>
                  <a:ea typeface="Arial"/>
                  <a:cs typeface="Arial"/>
                  <a:sym typeface="Arial"/>
                </a:rPr>
                <a:t>First half 2022</a:t>
              </a:r>
              <a:endParaRPr sz="900" b="1" i="0" u="none" strike="noStrike" cap="none">
                <a:solidFill>
                  <a:srgbClr val="000000"/>
                </a:solidFill>
                <a:latin typeface="Arial"/>
                <a:ea typeface="Arial"/>
                <a:cs typeface="Arial"/>
                <a:sym typeface="Arial"/>
              </a:endParaRPr>
            </a:p>
          </p:txBody>
        </p:sp>
        <p:cxnSp>
          <p:nvCxnSpPr>
            <p:cNvPr id="37" name="Google Shape;1530;p149">
              <a:extLst>
                <a:ext uri="{FF2B5EF4-FFF2-40B4-BE49-F238E27FC236}">
                  <a16:creationId xmlns:a16="http://schemas.microsoft.com/office/drawing/2014/main" id="{85D53366-702D-4C72-92C9-CF3F871D2AAA}"/>
                </a:ext>
              </a:extLst>
            </p:cNvPr>
            <p:cNvCxnSpPr/>
            <p:nvPr/>
          </p:nvCxnSpPr>
          <p:spPr>
            <a:xfrm rot="10800000">
              <a:off x="3062698" y="3588514"/>
              <a:ext cx="0" cy="243600"/>
            </a:xfrm>
            <a:prstGeom prst="straightConnector1">
              <a:avLst/>
            </a:prstGeom>
            <a:noFill/>
            <a:ln w="12700" cap="flat" cmpd="sng">
              <a:solidFill>
                <a:srgbClr val="464646"/>
              </a:solidFill>
              <a:prstDash val="solid"/>
              <a:miter lim="800000"/>
              <a:headEnd type="none" w="sm" len="sm"/>
              <a:tailEnd type="none" w="sm" len="sm"/>
            </a:ln>
          </p:spPr>
        </p:cxnSp>
        <p:cxnSp>
          <p:nvCxnSpPr>
            <p:cNvPr id="38" name="Google Shape;1531;p149">
              <a:extLst>
                <a:ext uri="{FF2B5EF4-FFF2-40B4-BE49-F238E27FC236}">
                  <a16:creationId xmlns:a16="http://schemas.microsoft.com/office/drawing/2014/main" id="{10B18BAC-5A08-4AD8-8101-7F12CEE9294D}"/>
                </a:ext>
              </a:extLst>
            </p:cNvPr>
            <p:cNvCxnSpPr/>
            <p:nvPr/>
          </p:nvCxnSpPr>
          <p:spPr>
            <a:xfrm rot="10800000">
              <a:off x="3062760" y="2469505"/>
              <a:ext cx="0" cy="488400"/>
            </a:xfrm>
            <a:prstGeom prst="straightConnector1">
              <a:avLst/>
            </a:prstGeom>
            <a:noFill/>
            <a:ln w="12700" cap="flat" cmpd="sng">
              <a:solidFill>
                <a:srgbClr val="464646"/>
              </a:solidFill>
              <a:prstDash val="solid"/>
              <a:miter lim="800000"/>
              <a:headEnd type="none" w="sm" len="sm"/>
              <a:tailEnd type="none" w="sm" len="sm"/>
            </a:ln>
          </p:spPr>
        </p:cxnSp>
        <p:sp>
          <p:nvSpPr>
            <p:cNvPr id="39" name="Google Shape;1532;p149">
              <a:extLst>
                <a:ext uri="{FF2B5EF4-FFF2-40B4-BE49-F238E27FC236}">
                  <a16:creationId xmlns:a16="http://schemas.microsoft.com/office/drawing/2014/main" id="{098BCC6D-B456-4D2C-8A37-529B9364D18C}"/>
                </a:ext>
              </a:extLst>
            </p:cNvPr>
            <p:cNvSpPr txBox="1"/>
            <p:nvPr/>
          </p:nvSpPr>
          <p:spPr>
            <a:xfrm>
              <a:off x="2354354" y="1533505"/>
              <a:ext cx="1213200" cy="94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Pillar One</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consultations</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on rolling basis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as issues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rolled out</a:t>
              </a:r>
              <a:endParaRPr sz="950" i="0" u="none" strike="noStrike" cap="none">
                <a:solidFill>
                  <a:srgbClr val="000000"/>
                </a:solidFill>
              </a:endParaRPr>
            </a:p>
          </p:txBody>
        </p:sp>
        <p:sp>
          <p:nvSpPr>
            <p:cNvPr id="40" name="Google Shape;1533;p149">
              <a:extLst>
                <a:ext uri="{FF2B5EF4-FFF2-40B4-BE49-F238E27FC236}">
                  <a16:creationId xmlns:a16="http://schemas.microsoft.com/office/drawing/2014/main" id="{8E9919B6-797A-4607-A26E-5409889640A9}"/>
                </a:ext>
              </a:extLst>
            </p:cNvPr>
            <p:cNvSpPr txBox="1"/>
            <p:nvPr/>
          </p:nvSpPr>
          <p:spPr>
            <a:xfrm>
              <a:off x="2449195" y="3830308"/>
              <a:ext cx="1213200" cy="64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Pillar Two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Consultation </a:t>
              </a:r>
              <a:endParaRPr sz="950"/>
            </a:p>
            <a:p>
              <a:pPr marL="0" marR="0" lvl="0" indent="0" algn="ctr" rtl="0">
                <a:lnSpc>
                  <a:spcPct val="100000"/>
                </a:lnSpc>
                <a:spcBef>
                  <a:spcPts val="0"/>
                </a:spcBef>
                <a:spcAft>
                  <a:spcPts val="0"/>
                </a:spcAft>
                <a:buClr>
                  <a:srgbClr val="000000"/>
                </a:buClr>
                <a:buSzPts val="1200"/>
                <a:buFont typeface="Arial"/>
                <a:buNone/>
              </a:pPr>
              <a:r>
                <a:rPr lang="en" sz="950" i="0" u="none" strike="noStrike" cap="none">
                  <a:solidFill>
                    <a:srgbClr val="000000"/>
                  </a:solidFill>
                </a:rPr>
                <a:t>once Commentary released</a:t>
              </a:r>
              <a:endParaRPr sz="950" i="0" u="none" strike="noStrike" cap="none">
                <a:solidFill>
                  <a:srgbClr val="000000"/>
                </a:solidFill>
              </a:endParaRPr>
            </a:p>
          </p:txBody>
        </p:sp>
        <p:sp>
          <p:nvSpPr>
            <p:cNvPr id="41" name="Google Shape;1534;p149">
              <a:extLst>
                <a:ext uri="{FF2B5EF4-FFF2-40B4-BE49-F238E27FC236}">
                  <a16:creationId xmlns:a16="http://schemas.microsoft.com/office/drawing/2014/main" id="{2443F679-3998-421A-A9D3-F09331891CCE}"/>
                </a:ext>
              </a:extLst>
            </p:cNvPr>
            <p:cNvSpPr txBox="1"/>
            <p:nvPr/>
          </p:nvSpPr>
          <p:spPr>
            <a:xfrm>
              <a:off x="562200" y="822400"/>
              <a:ext cx="7015500" cy="6927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lt1"/>
                  </a:solidFill>
                </a:rPr>
                <a:t>In October 2021, G20 leaders endorsed the OECD/G20 Inclusive Framework on Base Erosion and Profit Shifting (Inclusive Framework) political agreement on a two-pillar plan to address the tax challenges arising from the digitalization of the economy. </a:t>
              </a:r>
              <a:endParaRPr b="1">
                <a:solidFill>
                  <a:schemeClr val="lt1"/>
                </a:solidFill>
              </a:endParaRPr>
            </a:p>
          </p:txBody>
        </p:sp>
      </p:grpSp>
    </p:spTree>
    <p:extLst>
      <p:ext uri="{BB962C8B-B14F-4D97-AF65-F5344CB8AC3E}">
        <p14:creationId xmlns:p14="http://schemas.microsoft.com/office/powerpoint/2010/main" val="222820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Looking ahead to 2022 midterm elections</a:t>
            </a:r>
            <a:br>
              <a:rPr lang="en-US" sz="2800" dirty="0">
                <a:solidFill>
                  <a:srgbClr val="FFFFFF"/>
                </a:solidFill>
              </a:rPr>
            </a:br>
            <a:r>
              <a:rPr lang="en-US" sz="2400" i="1" dirty="0">
                <a:solidFill>
                  <a:srgbClr val="FFFFFF"/>
                </a:solidFill>
              </a:rPr>
              <a:t>Historically, the president’s party loses seats in midterm elections</a:t>
            </a:r>
            <a:endParaRPr sz="2400" i="1"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pSp>
        <p:nvGrpSpPr>
          <p:cNvPr id="5" name="Group 4">
            <a:extLst>
              <a:ext uri="{FF2B5EF4-FFF2-40B4-BE49-F238E27FC236}">
                <a16:creationId xmlns:a16="http://schemas.microsoft.com/office/drawing/2014/main" id="{E7EB5D38-E199-4814-8FC3-CA01924EDD89}"/>
              </a:ext>
            </a:extLst>
          </p:cNvPr>
          <p:cNvGrpSpPr/>
          <p:nvPr/>
        </p:nvGrpSpPr>
        <p:grpSpPr>
          <a:xfrm>
            <a:off x="860031" y="1556539"/>
            <a:ext cx="7118976" cy="4629917"/>
            <a:chOff x="951112" y="1510044"/>
            <a:chExt cx="7118976" cy="4629917"/>
          </a:xfrm>
        </p:grpSpPr>
        <p:sp>
          <p:nvSpPr>
            <p:cNvPr id="59" name="Google Shape;434;p13">
              <a:extLst>
                <a:ext uri="{FF2B5EF4-FFF2-40B4-BE49-F238E27FC236}">
                  <a16:creationId xmlns:a16="http://schemas.microsoft.com/office/drawing/2014/main" id="{23CCDDA4-2974-4E85-BC15-7A0B96359A5E}"/>
                </a:ext>
              </a:extLst>
            </p:cNvPr>
            <p:cNvSpPr/>
            <p:nvPr/>
          </p:nvSpPr>
          <p:spPr>
            <a:xfrm>
              <a:off x="951112" y="3881769"/>
              <a:ext cx="7104888" cy="2258192"/>
            </a:xfrm>
            <a:prstGeom prst="roundRect">
              <a:avLst>
                <a:gd name="adj" fmla="val 224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 name="Google Shape;435;p13">
              <a:extLst>
                <a:ext uri="{FF2B5EF4-FFF2-40B4-BE49-F238E27FC236}">
                  <a16:creationId xmlns:a16="http://schemas.microsoft.com/office/drawing/2014/main" id="{5F2CA699-EBA2-432F-803B-7BD29F0D7600}"/>
                </a:ext>
              </a:extLst>
            </p:cNvPr>
            <p:cNvSpPr/>
            <p:nvPr/>
          </p:nvSpPr>
          <p:spPr>
            <a:xfrm>
              <a:off x="960637" y="1510044"/>
              <a:ext cx="7104888" cy="2258192"/>
            </a:xfrm>
            <a:prstGeom prst="roundRect">
              <a:avLst>
                <a:gd name="adj" fmla="val 224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1" name="Google Shape;439;p13">
              <a:extLst>
                <a:ext uri="{FF2B5EF4-FFF2-40B4-BE49-F238E27FC236}">
                  <a16:creationId xmlns:a16="http://schemas.microsoft.com/office/drawing/2014/main" id="{CEC4B51E-AE26-49B5-ADF3-C2E5CD2BE0BF}"/>
                </a:ext>
              </a:extLst>
            </p:cNvPr>
            <p:cNvSpPr/>
            <p:nvPr/>
          </p:nvSpPr>
          <p:spPr>
            <a:xfrm>
              <a:off x="977899" y="1545907"/>
              <a:ext cx="6640727" cy="2769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
                <a:buFont typeface="Arial"/>
                <a:buNone/>
              </a:pPr>
              <a:r>
                <a:rPr lang="en-US" sz="1200" b="1">
                  <a:solidFill>
                    <a:schemeClr val="dk1"/>
                  </a:solidFill>
                  <a:latin typeface="Arial"/>
                  <a:ea typeface="Arial"/>
                  <a:cs typeface="Arial"/>
                  <a:sym typeface="Arial"/>
                </a:rPr>
                <a:t>President’s party gain/loss of seats in House</a:t>
              </a:r>
              <a:endParaRPr/>
            </a:p>
          </p:txBody>
        </p:sp>
        <p:sp>
          <p:nvSpPr>
            <p:cNvPr id="62" name="Google Shape;440;p13">
              <a:extLst>
                <a:ext uri="{FF2B5EF4-FFF2-40B4-BE49-F238E27FC236}">
                  <a16:creationId xmlns:a16="http://schemas.microsoft.com/office/drawing/2014/main" id="{18B5F8F6-C55D-4E8D-B370-463B4C722613}"/>
                </a:ext>
              </a:extLst>
            </p:cNvPr>
            <p:cNvSpPr/>
            <p:nvPr/>
          </p:nvSpPr>
          <p:spPr>
            <a:xfrm>
              <a:off x="977899" y="1774519"/>
              <a:ext cx="1830387" cy="196307"/>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800" b="0" i="0" u="none" strike="noStrike" cap="none">
                  <a:solidFill>
                    <a:srgbClr val="7F7F7F"/>
                  </a:solidFill>
                  <a:latin typeface="Arial"/>
                  <a:ea typeface="Arial"/>
                  <a:cs typeface="Arial"/>
                  <a:sym typeface="Arial"/>
                </a:rPr>
                <a:t>MIDTERM ELECTIONS, 1946-2018</a:t>
              </a:r>
              <a:endParaRPr sz="900" b="0" i="0" u="none" strike="noStrike" cap="none">
                <a:solidFill>
                  <a:srgbClr val="7F7F7F"/>
                </a:solidFill>
                <a:latin typeface="Arial"/>
                <a:ea typeface="Arial"/>
                <a:cs typeface="Arial"/>
                <a:sym typeface="Arial"/>
              </a:endParaRPr>
            </a:p>
          </p:txBody>
        </p:sp>
        <p:graphicFrame>
          <p:nvGraphicFramePr>
            <p:cNvPr id="63" name="Google Shape;441;p13">
              <a:extLst>
                <a:ext uri="{FF2B5EF4-FFF2-40B4-BE49-F238E27FC236}">
                  <a16:creationId xmlns:a16="http://schemas.microsoft.com/office/drawing/2014/main" id="{B3739285-6283-4C06-89BE-315888D17084}"/>
                </a:ext>
              </a:extLst>
            </p:cNvPr>
            <p:cNvGraphicFramePr/>
            <p:nvPr/>
          </p:nvGraphicFramePr>
          <p:xfrm>
            <a:off x="965200" y="1966868"/>
            <a:ext cx="7104888" cy="1801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Google Shape;442;p13">
              <a:extLst>
                <a:ext uri="{FF2B5EF4-FFF2-40B4-BE49-F238E27FC236}">
                  <a16:creationId xmlns:a16="http://schemas.microsoft.com/office/drawing/2014/main" id="{752F04C1-7F86-4CBF-A9B0-D9D53C1F25A8}"/>
                </a:ext>
              </a:extLst>
            </p:cNvPr>
            <p:cNvGraphicFramePr/>
            <p:nvPr/>
          </p:nvGraphicFramePr>
          <p:xfrm>
            <a:off x="965200" y="4338593"/>
            <a:ext cx="7104888" cy="1801368"/>
          </p:xfrm>
          <a:graphic>
            <a:graphicData uri="http://schemas.openxmlformats.org/drawingml/2006/chart">
              <c:chart xmlns:c="http://schemas.openxmlformats.org/drawingml/2006/chart" xmlns:r="http://schemas.openxmlformats.org/officeDocument/2006/relationships" r:id="rId4"/>
            </a:graphicData>
          </a:graphic>
        </p:graphicFrame>
        <p:sp>
          <p:nvSpPr>
            <p:cNvPr id="65" name="Google Shape;443;p13">
              <a:extLst>
                <a:ext uri="{FF2B5EF4-FFF2-40B4-BE49-F238E27FC236}">
                  <a16:creationId xmlns:a16="http://schemas.microsoft.com/office/drawing/2014/main" id="{A376138F-305C-4F00-BCEF-4A820668A8B9}"/>
                </a:ext>
              </a:extLst>
            </p:cNvPr>
            <p:cNvSpPr/>
            <p:nvPr/>
          </p:nvSpPr>
          <p:spPr>
            <a:xfrm>
              <a:off x="963613" y="3917239"/>
              <a:ext cx="6640727" cy="2769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
                <a:buFont typeface="Arial"/>
                <a:buNone/>
              </a:pPr>
              <a:r>
                <a:rPr lang="en-US" sz="1200" b="1">
                  <a:solidFill>
                    <a:schemeClr val="dk1"/>
                  </a:solidFill>
                  <a:latin typeface="Arial"/>
                  <a:ea typeface="Arial"/>
                  <a:cs typeface="Arial"/>
                  <a:sym typeface="Arial"/>
                </a:rPr>
                <a:t>President’s party gain/loss of seats in Senate</a:t>
              </a:r>
              <a:endParaRPr/>
            </a:p>
          </p:txBody>
        </p:sp>
        <p:sp>
          <p:nvSpPr>
            <p:cNvPr id="66" name="Google Shape;444;p13">
              <a:extLst>
                <a:ext uri="{FF2B5EF4-FFF2-40B4-BE49-F238E27FC236}">
                  <a16:creationId xmlns:a16="http://schemas.microsoft.com/office/drawing/2014/main" id="{1A9F0782-D34A-4ADD-8388-54246CA26C9C}"/>
                </a:ext>
              </a:extLst>
            </p:cNvPr>
            <p:cNvSpPr/>
            <p:nvPr/>
          </p:nvSpPr>
          <p:spPr>
            <a:xfrm>
              <a:off x="977899" y="4132426"/>
              <a:ext cx="1830387" cy="196307"/>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800" b="0" i="0" u="none" strike="noStrike" cap="none" dirty="0">
                  <a:solidFill>
                    <a:srgbClr val="7F7F7F"/>
                  </a:solidFill>
                  <a:latin typeface="Arial"/>
                  <a:ea typeface="Arial"/>
                  <a:cs typeface="Arial"/>
                  <a:sym typeface="Arial"/>
                </a:rPr>
                <a:t>MIDTERM ELECTIONS, 1946-2018</a:t>
              </a:r>
              <a:endParaRPr sz="900" b="0" i="0" u="none" strike="noStrike" cap="none" dirty="0">
                <a:solidFill>
                  <a:srgbClr val="7F7F7F"/>
                </a:solidFill>
                <a:latin typeface="Arial"/>
                <a:ea typeface="Arial"/>
                <a:cs typeface="Arial"/>
                <a:sym typeface="Arial"/>
              </a:endParaRPr>
            </a:p>
          </p:txBody>
        </p:sp>
      </p:grpSp>
      <p:sp>
        <p:nvSpPr>
          <p:cNvPr id="7" name="TextBox 6">
            <a:extLst>
              <a:ext uri="{FF2B5EF4-FFF2-40B4-BE49-F238E27FC236}">
                <a16:creationId xmlns:a16="http://schemas.microsoft.com/office/drawing/2014/main" id="{DB18AAC9-2FCE-4906-A15C-E3461E60EFD4}"/>
              </a:ext>
            </a:extLst>
          </p:cNvPr>
          <p:cNvSpPr txBox="1"/>
          <p:nvPr/>
        </p:nvSpPr>
        <p:spPr>
          <a:xfrm>
            <a:off x="8123057" y="1556539"/>
            <a:ext cx="3686651" cy="4616648"/>
          </a:xfrm>
          <a:prstGeom prst="rect">
            <a:avLst/>
          </a:prstGeom>
          <a:noFill/>
        </p:spPr>
        <p:txBody>
          <a:bodyPr wrap="square" rtlCol="0">
            <a:spAutoFit/>
          </a:bodyPr>
          <a:lstStyle/>
          <a:p>
            <a:r>
              <a:rPr lang="en-US" dirty="0"/>
              <a:t>Democrats hold narrow Congressional majorities going into 2022 (House: 222 D, 212 R, and 1 vacancy)</a:t>
            </a:r>
          </a:p>
          <a:p>
            <a:endParaRPr lang="en-US" dirty="0"/>
          </a:p>
          <a:p>
            <a:r>
              <a:rPr lang="en-US" dirty="0"/>
              <a:t>The last 4 presidents have lost Senate and House majorities; 7 of those 8 chambers were lost in midterm elections</a:t>
            </a:r>
          </a:p>
          <a:p>
            <a:endParaRPr lang="en-US" dirty="0"/>
          </a:p>
          <a:p>
            <a:r>
              <a:rPr lang="en-US" dirty="0"/>
              <a:t>Presidents with a sub-50% approval rating lose an average of 36 seats in the midterms</a:t>
            </a:r>
          </a:p>
          <a:p>
            <a:endParaRPr lang="en-US" dirty="0"/>
          </a:p>
          <a:p>
            <a:r>
              <a:rPr lang="en-US" dirty="0"/>
              <a:t>Biden’s approval rating is lower than those of many recent presidents at this point in their presidencies.</a:t>
            </a:r>
          </a:p>
          <a:p>
            <a:endParaRPr lang="en-US" dirty="0"/>
          </a:p>
          <a:p>
            <a:r>
              <a:rPr lang="en-US" dirty="0"/>
              <a:t>House: 30 Democrats and 13 Republicans are not seeking re-election in 2022</a:t>
            </a:r>
          </a:p>
          <a:p>
            <a:endParaRPr lang="en-US" dirty="0"/>
          </a:p>
          <a:p>
            <a:r>
              <a:rPr lang="en-US" dirty="0"/>
              <a:t>Senate: 5 Republicans and 1 Democrat are not seeking re-election in 2022</a:t>
            </a:r>
          </a:p>
          <a:p>
            <a:endParaRPr lang="en-US" dirty="0"/>
          </a:p>
        </p:txBody>
      </p:sp>
    </p:spTree>
    <p:extLst>
      <p:ext uri="{BB962C8B-B14F-4D97-AF65-F5344CB8AC3E}">
        <p14:creationId xmlns:p14="http://schemas.microsoft.com/office/powerpoint/2010/main" val="173321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sp>
        <p:nvSpPr>
          <p:cNvPr id="2743" name="Google Shape;2743;p323"/>
          <p:cNvSpPr txBox="1">
            <a:spLocks noGrp="1"/>
          </p:cNvSpPr>
          <p:nvPr>
            <p:ph type="title"/>
          </p:nvPr>
        </p:nvSpPr>
        <p:spPr>
          <a:xfrm>
            <a:off x="460128" y="431296"/>
            <a:ext cx="11271464" cy="502669"/>
          </a:xfrm>
          <a:prstGeom prst="rect">
            <a:avLst/>
          </a:prstGeom>
          <a:noFill/>
          <a:ln>
            <a:noFill/>
          </a:ln>
        </p:spPr>
        <p:txBody>
          <a:bodyPr spcFirstLastPara="1" wrap="square" lIns="0" tIns="0" rIns="0" bIns="0" anchor="t" anchorCtr="0">
            <a:noAutofit/>
          </a:bodyPr>
          <a:lstStyle/>
          <a:p>
            <a:pPr>
              <a:buSzPts val="3200"/>
            </a:pPr>
            <a:r>
              <a:rPr lang="en-US" sz="2799" dirty="0">
                <a:solidFill>
                  <a:schemeClr val="lt1"/>
                </a:solidFill>
              </a:rPr>
              <a:t>Looking ahead to 2022 Senate races</a:t>
            </a:r>
            <a:br>
              <a:rPr lang="en-US" sz="2799" dirty="0">
                <a:solidFill>
                  <a:schemeClr val="lt1"/>
                </a:solidFill>
              </a:rPr>
            </a:br>
            <a:r>
              <a:rPr lang="en-US" sz="2400" i="1" dirty="0">
                <a:solidFill>
                  <a:schemeClr val="lt1"/>
                </a:solidFill>
              </a:rPr>
              <a:t>Republicans defending more seats (20) than Democrats (14)</a:t>
            </a:r>
            <a:endParaRPr sz="2400" i="1" dirty="0">
              <a:solidFill>
                <a:schemeClr val="lt1"/>
              </a:solidFill>
            </a:endParaRPr>
          </a:p>
        </p:txBody>
      </p:sp>
      <p:sp>
        <p:nvSpPr>
          <p:cNvPr id="3" name="Rectangle 2">
            <a:extLst>
              <a:ext uri="{FF2B5EF4-FFF2-40B4-BE49-F238E27FC236}">
                <a16:creationId xmlns:a16="http://schemas.microsoft.com/office/drawing/2014/main" id="{D4C77F9C-F21E-4655-BF6C-4813CEBD9B98}"/>
              </a:ext>
            </a:extLst>
          </p:cNvPr>
          <p:cNvSpPr/>
          <p:nvPr/>
        </p:nvSpPr>
        <p:spPr>
          <a:xfrm>
            <a:off x="5938213" y="3223870"/>
            <a:ext cx="250390" cy="379463"/>
          </a:xfrm>
          <a:prstGeom prst="rect">
            <a:avLst/>
          </a:prstGeom>
        </p:spPr>
        <p:txBody>
          <a:bodyPr wrap="none">
            <a:spAutoFit/>
          </a:bodyPr>
          <a:lstStyle/>
          <a:p>
            <a:r>
              <a:rPr lang="en-US" sz="1866" dirty="0"/>
              <a:t> </a:t>
            </a:r>
          </a:p>
        </p:txBody>
      </p:sp>
      <p:sp>
        <p:nvSpPr>
          <p:cNvPr id="4" name="Rectangle 3">
            <a:extLst>
              <a:ext uri="{FF2B5EF4-FFF2-40B4-BE49-F238E27FC236}">
                <a16:creationId xmlns:a16="http://schemas.microsoft.com/office/drawing/2014/main" id="{05151B9E-E861-4696-A351-66C2B5D19A89}"/>
              </a:ext>
            </a:extLst>
          </p:cNvPr>
          <p:cNvSpPr/>
          <p:nvPr/>
        </p:nvSpPr>
        <p:spPr>
          <a:xfrm>
            <a:off x="5938213" y="3223870"/>
            <a:ext cx="250390" cy="379463"/>
          </a:xfrm>
          <a:prstGeom prst="rect">
            <a:avLst/>
          </a:prstGeom>
        </p:spPr>
        <p:txBody>
          <a:bodyPr wrap="none">
            <a:spAutoFit/>
          </a:bodyPr>
          <a:lstStyle/>
          <a:p>
            <a:r>
              <a:rPr lang="en-US" sz="1866" dirty="0"/>
              <a:t> </a:t>
            </a:r>
          </a:p>
        </p:txBody>
      </p:sp>
      <p:pic>
        <p:nvPicPr>
          <p:cNvPr id="1026" name="Picture 2">
            <a:extLst>
              <a:ext uri="{FF2B5EF4-FFF2-40B4-BE49-F238E27FC236}">
                <a16:creationId xmlns:a16="http://schemas.microsoft.com/office/drawing/2014/main" id="{C0E35967-0504-4163-A1EA-F77D3CEC7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549" y="1554505"/>
            <a:ext cx="7739860" cy="47086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AF70D8-B0F1-43E0-B416-3D460371E95F}"/>
              </a:ext>
            </a:extLst>
          </p:cNvPr>
          <p:cNvSpPr txBox="1"/>
          <p:nvPr/>
        </p:nvSpPr>
        <p:spPr>
          <a:xfrm>
            <a:off x="9201172" y="2031398"/>
            <a:ext cx="2987653" cy="3970318"/>
          </a:xfrm>
          <a:prstGeom prst="rect">
            <a:avLst/>
          </a:prstGeom>
          <a:noFill/>
        </p:spPr>
        <p:txBody>
          <a:bodyPr wrap="square" rtlCol="0">
            <a:spAutoFit/>
          </a:bodyPr>
          <a:lstStyle/>
          <a:p>
            <a:r>
              <a:rPr lang="en-US" dirty="0"/>
              <a:t>Toss Up </a:t>
            </a:r>
          </a:p>
          <a:p>
            <a:endParaRPr lang="en-US" dirty="0"/>
          </a:p>
          <a:p>
            <a:r>
              <a:rPr lang="en-US" dirty="0">
                <a:solidFill>
                  <a:srgbClr val="0070C0"/>
                </a:solidFill>
              </a:rPr>
              <a:t>AZ – Kelly</a:t>
            </a:r>
          </a:p>
          <a:p>
            <a:r>
              <a:rPr lang="en-US" dirty="0">
                <a:solidFill>
                  <a:srgbClr val="0070C0"/>
                </a:solidFill>
              </a:rPr>
              <a:t>GA – Warnock</a:t>
            </a:r>
          </a:p>
          <a:p>
            <a:r>
              <a:rPr lang="en-US" dirty="0">
                <a:solidFill>
                  <a:srgbClr val="FF0000"/>
                </a:solidFill>
              </a:rPr>
              <a:t>NC – Open  (Burr)</a:t>
            </a:r>
          </a:p>
          <a:p>
            <a:r>
              <a:rPr lang="en-US" dirty="0">
                <a:solidFill>
                  <a:srgbClr val="0070C0"/>
                </a:solidFill>
              </a:rPr>
              <a:t>NV – Cortez </a:t>
            </a:r>
            <a:r>
              <a:rPr lang="en-US" dirty="0" err="1">
                <a:solidFill>
                  <a:srgbClr val="0070C0"/>
                </a:solidFill>
              </a:rPr>
              <a:t>Masto</a:t>
            </a:r>
            <a:endParaRPr lang="en-US" dirty="0">
              <a:solidFill>
                <a:srgbClr val="0070C0"/>
              </a:solidFill>
            </a:endParaRPr>
          </a:p>
          <a:p>
            <a:r>
              <a:rPr lang="en-US" dirty="0">
                <a:solidFill>
                  <a:srgbClr val="FF0000"/>
                </a:solidFill>
              </a:rPr>
              <a:t>PA – Open (Toomey)</a:t>
            </a:r>
          </a:p>
          <a:p>
            <a:r>
              <a:rPr lang="en-US" dirty="0">
                <a:solidFill>
                  <a:srgbClr val="FF0000"/>
                </a:solidFill>
              </a:rPr>
              <a:t>WI – Johnson</a:t>
            </a:r>
          </a:p>
          <a:p>
            <a:endParaRPr lang="en-US" dirty="0">
              <a:solidFill>
                <a:srgbClr val="FF0000"/>
              </a:solidFill>
            </a:endParaRPr>
          </a:p>
          <a:p>
            <a:endParaRPr lang="en-US" dirty="0"/>
          </a:p>
          <a:p>
            <a:r>
              <a:rPr lang="en-US" dirty="0"/>
              <a:t>Lean Democrat</a:t>
            </a:r>
          </a:p>
          <a:p>
            <a:endParaRPr lang="en-US" dirty="0"/>
          </a:p>
          <a:p>
            <a:r>
              <a:rPr lang="en-US" dirty="0">
                <a:solidFill>
                  <a:srgbClr val="0070C0"/>
                </a:solidFill>
              </a:rPr>
              <a:t>NH – Hassan </a:t>
            </a:r>
          </a:p>
          <a:p>
            <a:endParaRPr lang="en-US" dirty="0"/>
          </a:p>
          <a:p>
            <a:r>
              <a:rPr lang="en-US" dirty="0"/>
              <a:t>Lean Republican</a:t>
            </a:r>
          </a:p>
          <a:p>
            <a:endParaRPr lang="en-US" dirty="0"/>
          </a:p>
          <a:p>
            <a:r>
              <a:rPr lang="en-US" dirty="0">
                <a:solidFill>
                  <a:srgbClr val="FF0000"/>
                </a:solidFill>
              </a:rPr>
              <a:t>FL – Rubio</a:t>
            </a:r>
          </a:p>
          <a:p>
            <a:r>
              <a:rPr lang="en-US" dirty="0">
                <a:solidFill>
                  <a:srgbClr val="FF0000"/>
                </a:solidFill>
              </a:rPr>
              <a:t>OH – Open (Portman)</a:t>
            </a:r>
          </a:p>
        </p:txBody>
      </p:sp>
    </p:spTree>
    <p:extLst>
      <p:ext uri="{BB962C8B-B14F-4D97-AF65-F5344CB8AC3E}">
        <p14:creationId xmlns:p14="http://schemas.microsoft.com/office/powerpoint/2010/main" val="44846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1"/>
        <p:cNvGrpSpPr/>
        <p:nvPr/>
      </p:nvGrpSpPr>
      <p:grpSpPr>
        <a:xfrm>
          <a:off x="0" y="0"/>
          <a:ext cx="0" cy="0"/>
          <a:chOff x="0" y="0"/>
          <a:chExt cx="0" cy="0"/>
        </a:xfrm>
      </p:grpSpPr>
      <p:sp>
        <p:nvSpPr>
          <p:cNvPr id="3112" name="Google Shape;3112;p306"/>
          <p:cNvSpPr txBox="1">
            <a:spLocks noGrp="1"/>
          </p:cNvSpPr>
          <p:nvPr>
            <p:ph type="ctrTitle"/>
          </p:nvPr>
        </p:nvSpPr>
        <p:spPr>
          <a:xfrm>
            <a:off x="442798" y="429407"/>
            <a:ext cx="9721810" cy="2428242"/>
          </a:xfrm>
          <a:prstGeom prst="rect">
            <a:avLst/>
          </a:prstGeom>
          <a:noFill/>
          <a:ln>
            <a:noFill/>
          </a:ln>
        </p:spPr>
        <p:txBody>
          <a:bodyPr spcFirstLastPara="1" wrap="square" lIns="0" tIns="0" rIns="0" bIns="0" anchor="b" anchorCtr="0">
            <a:normAutofit/>
          </a:bodyPr>
          <a:lstStyle/>
          <a:p>
            <a:pPr>
              <a:buSzPts val="4300"/>
            </a:pPr>
            <a:r>
              <a:rPr lang="en-US" dirty="0"/>
              <a:t>What questions do you have?</a:t>
            </a:r>
            <a:endParaRPr dirty="0"/>
          </a:p>
        </p:txBody>
      </p:sp>
      <p:sp>
        <p:nvSpPr>
          <p:cNvPr id="3113" name="Google Shape;3113;p306"/>
          <p:cNvSpPr txBox="1">
            <a:spLocks noGrp="1"/>
          </p:cNvSpPr>
          <p:nvPr>
            <p:ph type="body" idx="1"/>
          </p:nvPr>
        </p:nvSpPr>
        <p:spPr>
          <a:xfrm>
            <a:off x="442796" y="5259123"/>
            <a:ext cx="11303232" cy="912362"/>
          </a:xfrm>
          <a:prstGeom prst="rect">
            <a:avLst/>
          </a:prstGeom>
          <a:noFill/>
          <a:ln>
            <a:noFill/>
          </a:ln>
        </p:spPr>
        <p:txBody>
          <a:bodyPr spcFirstLastPara="1" wrap="square" lIns="0" tIns="0" rIns="0" bIns="0" anchor="t" anchorCtr="0">
            <a:noAutofit/>
          </a:bodyPr>
          <a:lstStyle/>
          <a:p>
            <a:pPr marL="0" indent="0"/>
            <a:r>
              <a:rPr lang="en-US" dirty="0"/>
              <a:t>© 2022 PwC. All rights reserved. PwC refers to the US member firm or one of its subsidiaries or affiliates, and may sometimes refer to the PwC network. Each member firm is a separate legal entity. Please see www.pwc.com/structure for further details.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Agenda</a:t>
            </a:r>
            <a:endParaRPr sz="2400" dirty="0">
              <a:solidFill>
                <a:srgbClr val="FFFFFF"/>
              </a:solidFill>
            </a:endParaRPr>
          </a:p>
        </p:txBody>
      </p:sp>
      <p:sp>
        <p:nvSpPr>
          <p:cNvPr id="7" name="Google Shape;4846;p312">
            <a:extLst>
              <a:ext uri="{FF2B5EF4-FFF2-40B4-BE49-F238E27FC236}">
                <a16:creationId xmlns:a16="http://schemas.microsoft.com/office/drawing/2014/main" id="{711EFC96-F4BF-42B7-A47C-0EC4D18D1D57}"/>
              </a:ext>
            </a:extLst>
          </p:cNvPr>
          <p:cNvSpPr txBox="1"/>
          <p:nvPr/>
        </p:nvSpPr>
        <p:spPr>
          <a:xfrm>
            <a:off x="543586" y="1928791"/>
            <a:ext cx="11101652" cy="3886382"/>
          </a:xfrm>
          <a:prstGeom prst="rect">
            <a:avLst/>
          </a:prstGeom>
          <a:noFill/>
          <a:ln>
            <a:noFill/>
          </a:ln>
        </p:spPr>
        <p:txBody>
          <a:bodyPr spcFirstLastPara="1" wrap="square" lIns="0" tIns="0" rIns="0" bIns="0" anchor="t" anchorCtr="0">
            <a:noAutofit/>
          </a:bodyPr>
          <a:lstStyle/>
          <a:p>
            <a:pPr marL="457200" lvl="0" indent="-336550">
              <a:buSzPts val="1700"/>
              <a:buFont typeface="Arial"/>
              <a:buChar char="●"/>
            </a:pPr>
            <a:r>
              <a:rPr lang="en-US" sz="1600" dirty="0">
                <a:solidFill>
                  <a:schemeClr val="dk1"/>
                </a:solidFill>
              </a:rPr>
              <a:t>2021 Tax Developments</a:t>
            </a:r>
          </a:p>
          <a:p>
            <a:pPr marL="120650" lvl="0">
              <a:buSzPts val="1700"/>
            </a:pPr>
            <a:endParaRPr lang="en-US" sz="1600" dirty="0">
              <a:solidFill>
                <a:schemeClr val="dk1"/>
              </a:solidFill>
            </a:endParaRPr>
          </a:p>
          <a:p>
            <a:pPr marL="457200" lvl="0" indent="-336550">
              <a:buSzPts val="1700"/>
              <a:buFont typeface="Arial"/>
              <a:buChar char="●"/>
            </a:pPr>
            <a:r>
              <a:rPr lang="en-US" sz="1600" dirty="0">
                <a:solidFill>
                  <a:schemeClr val="dk1"/>
                </a:solidFill>
              </a:rPr>
              <a:t>2022 Tax Policy Outlook</a:t>
            </a:r>
          </a:p>
          <a:p>
            <a:pPr marL="120650" lvl="0">
              <a:buSzPts val="1700"/>
            </a:pPr>
            <a:endParaRPr lang="en-US" sz="1600" dirty="0">
              <a:solidFill>
                <a:schemeClr val="dk1"/>
              </a:solidFill>
            </a:endParaRPr>
          </a:p>
          <a:p>
            <a:pPr marL="457200" lvl="0" indent="-336550">
              <a:buClr>
                <a:schemeClr val="dk1"/>
              </a:buClr>
              <a:buSzPts val="1700"/>
              <a:buFont typeface="Arial"/>
              <a:buChar char="●"/>
            </a:pPr>
            <a:r>
              <a:rPr lang="en-US" sz="1600" dirty="0">
                <a:solidFill>
                  <a:schemeClr val="dk1"/>
                </a:solidFill>
              </a:rPr>
              <a:t>2022 Election Outlook</a:t>
            </a:r>
          </a:p>
          <a:p>
            <a:pPr marL="120650" lvl="0">
              <a:buClr>
                <a:schemeClr val="dk1"/>
              </a:buClr>
              <a:buSzPts val="1700"/>
            </a:pPr>
            <a:endParaRPr lang="en-US" dirty="0">
              <a:solidFill>
                <a:schemeClr val="dk1"/>
              </a:solidFill>
            </a:endParaRPr>
          </a:p>
          <a:p>
            <a:pPr marL="120650" marR="0" lvl="0" algn="l" rtl="0">
              <a:lnSpc>
                <a:spcPct val="100000"/>
              </a:lnSpc>
              <a:spcBef>
                <a:spcPts val="0"/>
              </a:spcBef>
              <a:spcAft>
                <a:spcPts val="0"/>
              </a:spcAft>
              <a:buClr>
                <a:schemeClr val="dk1"/>
              </a:buClr>
              <a:buSzPts val="1700"/>
            </a:pPr>
            <a:endParaRPr lang="en-US" dirty="0"/>
          </a:p>
        </p:txBody>
      </p:sp>
    </p:spTree>
    <p:extLst>
      <p:ext uri="{BB962C8B-B14F-4D97-AF65-F5344CB8AC3E}">
        <p14:creationId xmlns:p14="http://schemas.microsoft.com/office/powerpoint/2010/main" val="82448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a:solidFill>
                  <a:srgbClr val="FFFFFF"/>
                </a:solidFill>
              </a:rPr>
              <a:t>2021 tax </a:t>
            </a:r>
            <a:r>
              <a:rPr lang="en-US" sz="2800" dirty="0">
                <a:solidFill>
                  <a:srgbClr val="FFFFFF"/>
                </a:solidFill>
              </a:rPr>
              <a:t>policy recap</a:t>
            </a:r>
            <a:endParaRPr sz="2800"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pSp>
        <p:nvGrpSpPr>
          <p:cNvPr id="2" name="Group 1">
            <a:extLst>
              <a:ext uri="{FF2B5EF4-FFF2-40B4-BE49-F238E27FC236}">
                <a16:creationId xmlns:a16="http://schemas.microsoft.com/office/drawing/2014/main" id="{66443048-4B40-4150-8EA0-BA279D5F0E21}"/>
              </a:ext>
            </a:extLst>
          </p:cNvPr>
          <p:cNvGrpSpPr/>
          <p:nvPr/>
        </p:nvGrpSpPr>
        <p:grpSpPr>
          <a:xfrm>
            <a:off x="439430" y="1560568"/>
            <a:ext cx="11309964" cy="2122949"/>
            <a:chOff x="457075" y="1773632"/>
            <a:chExt cx="11309964" cy="2122949"/>
          </a:xfrm>
        </p:grpSpPr>
        <p:grpSp>
          <p:nvGrpSpPr>
            <p:cNvPr id="4" name="Group 3">
              <a:extLst>
                <a:ext uri="{FF2B5EF4-FFF2-40B4-BE49-F238E27FC236}">
                  <a16:creationId xmlns:a16="http://schemas.microsoft.com/office/drawing/2014/main" id="{F7B11B38-BE4C-4B37-BCD6-A7B8CDC07F85}"/>
                </a:ext>
              </a:extLst>
            </p:cNvPr>
            <p:cNvGrpSpPr/>
            <p:nvPr/>
          </p:nvGrpSpPr>
          <p:grpSpPr>
            <a:xfrm>
              <a:off x="457075" y="1773632"/>
              <a:ext cx="11309964" cy="2122949"/>
              <a:chOff x="442913" y="1635251"/>
              <a:chExt cx="11309964" cy="2122949"/>
            </a:xfrm>
          </p:grpSpPr>
          <p:sp>
            <p:nvSpPr>
              <p:cNvPr id="46" name="Google Shape;1074;p109">
                <a:extLst>
                  <a:ext uri="{FF2B5EF4-FFF2-40B4-BE49-F238E27FC236}">
                    <a16:creationId xmlns:a16="http://schemas.microsoft.com/office/drawing/2014/main" id="{CB75520E-0FA2-44AA-94C0-27D5569A243F}"/>
                  </a:ext>
                </a:extLst>
              </p:cNvPr>
              <p:cNvSpPr/>
              <p:nvPr/>
            </p:nvSpPr>
            <p:spPr>
              <a:xfrm>
                <a:off x="1290785" y="1635251"/>
                <a:ext cx="1466469" cy="4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American Rescue Plan Act enacted</a:t>
                </a:r>
                <a:endParaRPr b="0" i="0" u="none" strike="noStrike" cap="none" dirty="0">
                  <a:solidFill>
                    <a:schemeClr val="dk1"/>
                  </a:solidFill>
                  <a:latin typeface="Arial"/>
                  <a:ea typeface="Arial"/>
                  <a:cs typeface="Arial"/>
                  <a:sym typeface="Arial"/>
                </a:endParaRPr>
              </a:p>
            </p:txBody>
          </p:sp>
          <p:sp>
            <p:nvSpPr>
              <p:cNvPr id="47" name="Google Shape;1075;p109">
                <a:extLst>
                  <a:ext uri="{FF2B5EF4-FFF2-40B4-BE49-F238E27FC236}">
                    <a16:creationId xmlns:a16="http://schemas.microsoft.com/office/drawing/2014/main" id="{6AEEA515-E6DF-42F9-83C3-6D7789396DDD}"/>
                  </a:ext>
                </a:extLst>
              </p:cNvPr>
              <p:cNvSpPr/>
              <p:nvPr/>
            </p:nvSpPr>
            <p:spPr>
              <a:xfrm>
                <a:off x="3120076" y="1635251"/>
                <a:ext cx="2191200" cy="4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solidFill>
                      <a:schemeClr val="dk1"/>
                    </a:solidFill>
                  </a:rPr>
                  <a:t>President’s </a:t>
                </a:r>
                <a:r>
                  <a:rPr lang="en-US" b="0" i="0" u="none" strike="noStrike" cap="none" dirty="0">
                    <a:solidFill>
                      <a:schemeClr val="dk1"/>
                    </a:solidFill>
                    <a:latin typeface="Arial"/>
                    <a:ea typeface="Arial"/>
                    <a:cs typeface="Arial"/>
                    <a:sym typeface="Arial"/>
                  </a:rPr>
                  <a:t>FY 2022 budget submitted to Congress</a:t>
                </a:r>
                <a:endParaRPr b="0" i="0" u="none" strike="noStrike" cap="none" dirty="0">
                  <a:solidFill>
                    <a:schemeClr val="dk1"/>
                  </a:solidFill>
                  <a:latin typeface="Arial"/>
                  <a:ea typeface="Arial"/>
                  <a:cs typeface="Arial"/>
                  <a:sym typeface="Arial"/>
                </a:endParaRPr>
              </a:p>
            </p:txBody>
          </p:sp>
          <p:sp>
            <p:nvSpPr>
              <p:cNvPr id="48" name="Google Shape;1076;p109">
                <a:extLst>
                  <a:ext uri="{FF2B5EF4-FFF2-40B4-BE49-F238E27FC236}">
                    <a16:creationId xmlns:a16="http://schemas.microsoft.com/office/drawing/2014/main" id="{4A9B6178-0F69-44F8-AAFA-2C769D3D2EA1}"/>
                  </a:ext>
                </a:extLst>
              </p:cNvPr>
              <p:cNvSpPr/>
              <p:nvPr/>
            </p:nvSpPr>
            <p:spPr>
              <a:xfrm>
                <a:off x="9816977" y="1635251"/>
                <a:ext cx="1935900" cy="4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solidFill>
                      <a:schemeClr val="dk1"/>
                    </a:solidFill>
                  </a:rPr>
                  <a:t>Build Back Better Act passed by House</a:t>
                </a:r>
                <a:endParaRPr b="0" i="0" u="none" strike="noStrike" cap="none" dirty="0">
                  <a:solidFill>
                    <a:schemeClr val="dk1"/>
                  </a:solidFill>
                  <a:latin typeface="Arial"/>
                  <a:ea typeface="Arial"/>
                  <a:cs typeface="Arial"/>
                  <a:sym typeface="Arial"/>
                </a:endParaRPr>
              </a:p>
            </p:txBody>
          </p:sp>
          <p:sp>
            <p:nvSpPr>
              <p:cNvPr id="49" name="Google Shape;1077;p109">
                <a:extLst>
                  <a:ext uri="{FF2B5EF4-FFF2-40B4-BE49-F238E27FC236}">
                    <a16:creationId xmlns:a16="http://schemas.microsoft.com/office/drawing/2014/main" id="{5D09D984-055F-4C7F-8BA6-AD0AAA7396F6}"/>
                  </a:ext>
                </a:extLst>
              </p:cNvPr>
              <p:cNvSpPr/>
              <p:nvPr/>
            </p:nvSpPr>
            <p:spPr>
              <a:xfrm>
                <a:off x="7634775" y="1635251"/>
                <a:ext cx="2042700" cy="4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Infrastructure Investment &amp; Jobs Act enacted</a:t>
                </a:r>
                <a:endParaRPr b="0" i="0" u="none" strike="noStrike" cap="none" dirty="0">
                  <a:solidFill>
                    <a:schemeClr val="dk1"/>
                  </a:solidFill>
                  <a:latin typeface="Arial"/>
                  <a:ea typeface="Arial"/>
                  <a:cs typeface="Arial"/>
                  <a:sym typeface="Arial"/>
                </a:endParaRPr>
              </a:p>
            </p:txBody>
          </p:sp>
          <p:cxnSp>
            <p:nvCxnSpPr>
              <p:cNvPr id="52" name="Google Shape;1080;p109">
                <a:extLst>
                  <a:ext uri="{FF2B5EF4-FFF2-40B4-BE49-F238E27FC236}">
                    <a16:creationId xmlns:a16="http://schemas.microsoft.com/office/drawing/2014/main" id="{BFF90CBC-EAE6-4858-AF82-C36B7B3D7D77}"/>
                  </a:ext>
                </a:extLst>
              </p:cNvPr>
              <p:cNvCxnSpPr>
                <a:cxnSpLocks/>
              </p:cNvCxnSpPr>
              <p:nvPr/>
            </p:nvCxnSpPr>
            <p:spPr>
              <a:xfrm>
                <a:off x="2023562" y="2090651"/>
                <a:ext cx="0" cy="536700"/>
              </a:xfrm>
              <a:prstGeom prst="straightConnector1">
                <a:avLst/>
              </a:prstGeom>
              <a:noFill/>
              <a:ln w="9525" cap="flat" cmpd="sng">
                <a:solidFill>
                  <a:schemeClr val="dk2"/>
                </a:solidFill>
                <a:prstDash val="solid"/>
                <a:round/>
                <a:headEnd type="none" w="sm" len="sm"/>
                <a:tailEnd type="triangle" w="med" len="med"/>
              </a:ln>
            </p:spPr>
          </p:cxnSp>
          <p:cxnSp>
            <p:nvCxnSpPr>
              <p:cNvPr id="53" name="Google Shape;1083;p109">
                <a:extLst>
                  <a:ext uri="{FF2B5EF4-FFF2-40B4-BE49-F238E27FC236}">
                    <a16:creationId xmlns:a16="http://schemas.microsoft.com/office/drawing/2014/main" id="{03D816C9-0910-4BDD-BFEE-F599B300DDCD}"/>
                  </a:ext>
                </a:extLst>
              </p:cNvPr>
              <p:cNvCxnSpPr>
                <a:stCxn id="47" idx="2"/>
                <a:endCxn id="63" idx="0"/>
              </p:cNvCxnSpPr>
              <p:nvPr/>
            </p:nvCxnSpPr>
            <p:spPr>
              <a:xfrm>
                <a:off x="4215676" y="2090651"/>
                <a:ext cx="0" cy="536700"/>
              </a:xfrm>
              <a:prstGeom prst="straightConnector1">
                <a:avLst/>
              </a:prstGeom>
              <a:noFill/>
              <a:ln w="9525" cap="flat" cmpd="sng">
                <a:solidFill>
                  <a:schemeClr val="dk2"/>
                </a:solidFill>
                <a:prstDash val="solid"/>
                <a:round/>
                <a:headEnd type="none" w="sm" len="sm"/>
                <a:tailEnd type="triangle" w="med" len="med"/>
              </a:ln>
            </p:spPr>
          </p:cxnSp>
          <p:cxnSp>
            <p:nvCxnSpPr>
              <p:cNvPr id="54" name="Google Shape;1085;p109">
                <a:extLst>
                  <a:ext uri="{FF2B5EF4-FFF2-40B4-BE49-F238E27FC236}">
                    <a16:creationId xmlns:a16="http://schemas.microsoft.com/office/drawing/2014/main" id="{C697F91B-8590-4ACA-90D2-517070D8765B}"/>
                  </a:ext>
                </a:extLst>
              </p:cNvPr>
              <p:cNvCxnSpPr>
                <a:cxnSpLocks/>
              </p:cNvCxnSpPr>
              <p:nvPr/>
            </p:nvCxnSpPr>
            <p:spPr>
              <a:xfrm>
                <a:off x="8656125" y="2053709"/>
                <a:ext cx="0" cy="591600"/>
              </a:xfrm>
              <a:prstGeom prst="straightConnector1">
                <a:avLst/>
              </a:prstGeom>
              <a:noFill/>
              <a:ln w="9525" cap="flat" cmpd="sng">
                <a:solidFill>
                  <a:schemeClr val="dk2"/>
                </a:solidFill>
                <a:prstDash val="solid"/>
                <a:round/>
                <a:headEnd type="none" w="sm" len="sm"/>
                <a:tailEnd type="triangle" w="med" len="med"/>
              </a:ln>
            </p:spPr>
          </p:cxnSp>
          <p:cxnSp>
            <p:nvCxnSpPr>
              <p:cNvPr id="55" name="Google Shape;1088;p109">
                <a:extLst>
                  <a:ext uri="{FF2B5EF4-FFF2-40B4-BE49-F238E27FC236}">
                    <a16:creationId xmlns:a16="http://schemas.microsoft.com/office/drawing/2014/main" id="{6B646FE4-ECD8-4BDA-BD2F-6707567046FA}"/>
                  </a:ext>
                </a:extLst>
              </p:cNvPr>
              <p:cNvCxnSpPr>
                <a:stCxn id="48" idx="2"/>
                <a:endCxn id="66" idx="0"/>
              </p:cNvCxnSpPr>
              <p:nvPr/>
            </p:nvCxnSpPr>
            <p:spPr>
              <a:xfrm>
                <a:off x="10784927" y="2090651"/>
                <a:ext cx="4500" cy="536700"/>
              </a:xfrm>
              <a:prstGeom prst="straightConnector1">
                <a:avLst/>
              </a:prstGeom>
              <a:noFill/>
              <a:ln w="9525" cap="flat" cmpd="sng">
                <a:solidFill>
                  <a:schemeClr val="dk2"/>
                </a:solidFill>
                <a:prstDash val="solid"/>
                <a:round/>
                <a:headEnd type="none" w="sm" len="sm"/>
                <a:tailEnd type="triangle" w="med" len="med"/>
              </a:ln>
            </p:spPr>
          </p:cxnSp>
          <p:sp>
            <p:nvSpPr>
              <p:cNvPr id="60" name="Google Shape;1100;p109">
                <a:extLst>
                  <a:ext uri="{FF2B5EF4-FFF2-40B4-BE49-F238E27FC236}">
                    <a16:creationId xmlns:a16="http://schemas.microsoft.com/office/drawing/2014/main" id="{57BF810A-CCF1-421E-93E4-08C31369464A}"/>
                  </a:ext>
                </a:extLst>
              </p:cNvPr>
              <p:cNvSpPr/>
              <p:nvPr/>
            </p:nvSpPr>
            <p:spPr>
              <a:xfrm>
                <a:off x="973300" y="2627425"/>
                <a:ext cx="10776000" cy="4317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1101;p109">
                <a:extLst>
                  <a:ext uri="{FF2B5EF4-FFF2-40B4-BE49-F238E27FC236}">
                    <a16:creationId xmlns:a16="http://schemas.microsoft.com/office/drawing/2014/main" id="{808F7A47-97E5-4BFE-A9AF-9B34EC9526BF}"/>
                  </a:ext>
                </a:extLst>
              </p:cNvPr>
              <p:cNvCxnSpPr>
                <a:stCxn id="60" idx="1"/>
              </p:cNvCxnSpPr>
              <p:nvPr/>
            </p:nvCxnSpPr>
            <p:spPr>
              <a:xfrm>
                <a:off x="973300" y="2843275"/>
                <a:ext cx="10657200" cy="0"/>
              </a:xfrm>
              <a:prstGeom prst="straightConnector1">
                <a:avLst/>
              </a:prstGeom>
              <a:noFill/>
              <a:ln w="9525" cap="flat" cmpd="sng">
                <a:solidFill>
                  <a:schemeClr val="dk2"/>
                </a:solidFill>
                <a:prstDash val="dash"/>
                <a:round/>
                <a:headEnd type="none" w="med" len="med"/>
                <a:tailEnd type="triangle" w="med" len="med"/>
              </a:ln>
            </p:spPr>
          </p:cxnSp>
          <p:sp>
            <p:nvSpPr>
              <p:cNvPr id="62" name="Google Shape;1102;p109">
                <a:extLst>
                  <a:ext uri="{FF2B5EF4-FFF2-40B4-BE49-F238E27FC236}">
                    <a16:creationId xmlns:a16="http://schemas.microsoft.com/office/drawing/2014/main" id="{AD438794-294A-41DE-8266-0EB835F7CE5D}"/>
                  </a:ext>
                </a:extLst>
              </p:cNvPr>
              <p:cNvSpPr/>
              <p:nvPr/>
            </p:nvSpPr>
            <p:spPr>
              <a:xfrm>
                <a:off x="1501862" y="2627432"/>
                <a:ext cx="1043400" cy="431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lt1"/>
                    </a:solidFill>
                  </a:rPr>
                  <a:t>March 11</a:t>
                </a:r>
                <a:endParaRPr b="1" dirty="0">
                  <a:solidFill>
                    <a:schemeClr val="lt1"/>
                  </a:solidFill>
                </a:endParaRPr>
              </a:p>
            </p:txBody>
          </p:sp>
          <p:sp>
            <p:nvSpPr>
              <p:cNvPr id="63" name="Google Shape;1084;p109">
                <a:extLst>
                  <a:ext uri="{FF2B5EF4-FFF2-40B4-BE49-F238E27FC236}">
                    <a16:creationId xmlns:a16="http://schemas.microsoft.com/office/drawing/2014/main" id="{FF4AE525-C15E-46EC-9B37-4D19D46B6DDA}"/>
                  </a:ext>
                </a:extLst>
              </p:cNvPr>
              <p:cNvSpPr/>
              <p:nvPr/>
            </p:nvSpPr>
            <p:spPr>
              <a:xfrm>
                <a:off x="3693072" y="2627432"/>
                <a:ext cx="1045200" cy="43170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dk1"/>
                    </a:solidFill>
                  </a:rPr>
                  <a:t>May 28</a:t>
                </a:r>
                <a:endParaRPr b="1" dirty="0">
                  <a:solidFill>
                    <a:schemeClr val="dk1"/>
                  </a:solidFill>
                </a:endParaRPr>
              </a:p>
            </p:txBody>
          </p:sp>
          <p:sp>
            <p:nvSpPr>
              <p:cNvPr id="64" name="Google Shape;1094;p109">
                <a:extLst>
                  <a:ext uri="{FF2B5EF4-FFF2-40B4-BE49-F238E27FC236}">
                    <a16:creationId xmlns:a16="http://schemas.microsoft.com/office/drawing/2014/main" id="{27021420-A95F-40FD-B9F0-EFA8CCF243C1}"/>
                  </a:ext>
                </a:extLst>
              </p:cNvPr>
              <p:cNvSpPr/>
              <p:nvPr/>
            </p:nvSpPr>
            <p:spPr>
              <a:xfrm>
                <a:off x="5884282" y="2627432"/>
                <a:ext cx="1045200" cy="4317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lt1"/>
                    </a:solidFill>
                  </a:rPr>
                  <a:t>Oct. 8</a:t>
                </a:r>
                <a:endParaRPr b="1" dirty="0">
                  <a:solidFill>
                    <a:schemeClr val="lt1"/>
                  </a:solidFill>
                </a:endParaRPr>
              </a:p>
            </p:txBody>
          </p:sp>
          <p:sp>
            <p:nvSpPr>
              <p:cNvPr id="65" name="Google Shape;1103;p109">
                <a:extLst>
                  <a:ext uri="{FF2B5EF4-FFF2-40B4-BE49-F238E27FC236}">
                    <a16:creationId xmlns:a16="http://schemas.microsoft.com/office/drawing/2014/main" id="{63A641AB-1058-4D5E-89B0-987088A0A8D2}"/>
                  </a:ext>
                </a:extLst>
              </p:cNvPr>
              <p:cNvSpPr/>
              <p:nvPr/>
            </p:nvSpPr>
            <p:spPr>
              <a:xfrm>
                <a:off x="8133525" y="2627432"/>
                <a:ext cx="1045200" cy="4317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lt1"/>
                    </a:solidFill>
                  </a:rPr>
                  <a:t>Nov. 11</a:t>
                </a:r>
                <a:endParaRPr b="1" dirty="0">
                  <a:solidFill>
                    <a:schemeClr val="lt1"/>
                  </a:solidFill>
                </a:endParaRPr>
              </a:p>
            </p:txBody>
          </p:sp>
          <p:sp>
            <p:nvSpPr>
              <p:cNvPr id="66" name="Google Shape;1089;p109">
                <a:extLst>
                  <a:ext uri="{FF2B5EF4-FFF2-40B4-BE49-F238E27FC236}">
                    <a16:creationId xmlns:a16="http://schemas.microsoft.com/office/drawing/2014/main" id="{9AAB935A-1B01-4D59-8613-84EE3F5719A8}"/>
                  </a:ext>
                </a:extLst>
              </p:cNvPr>
              <p:cNvSpPr/>
              <p:nvPr/>
            </p:nvSpPr>
            <p:spPr>
              <a:xfrm>
                <a:off x="10266701" y="2627432"/>
                <a:ext cx="1045200" cy="4317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dk1"/>
                    </a:solidFill>
                  </a:rPr>
                  <a:t>Nov. 19</a:t>
                </a:r>
                <a:endParaRPr b="1" dirty="0">
                  <a:solidFill>
                    <a:schemeClr val="dk1"/>
                  </a:solidFill>
                </a:endParaRPr>
              </a:p>
            </p:txBody>
          </p:sp>
          <p:sp>
            <p:nvSpPr>
              <p:cNvPr id="67" name="Google Shape;1081;p109">
                <a:extLst>
                  <a:ext uri="{FF2B5EF4-FFF2-40B4-BE49-F238E27FC236}">
                    <a16:creationId xmlns:a16="http://schemas.microsoft.com/office/drawing/2014/main" id="{42C85B50-5DD5-4B3C-B2E9-44EF2F21A208}"/>
                  </a:ext>
                </a:extLst>
              </p:cNvPr>
              <p:cNvSpPr/>
              <p:nvPr/>
            </p:nvSpPr>
            <p:spPr>
              <a:xfrm>
                <a:off x="1633238" y="1983853"/>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2;p109">
                <a:extLst>
                  <a:ext uri="{FF2B5EF4-FFF2-40B4-BE49-F238E27FC236}">
                    <a16:creationId xmlns:a16="http://schemas.microsoft.com/office/drawing/2014/main" id="{C871F8F4-2A60-4E7A-A124-FD2724D85798}"/>
                  </a:ext>
                </a:extLst>
              </p:cNvPr>
              <p:cNvSpPr/>
              <p:nvPr/>
            </p:nvSpPr>
            <p:spPr>
              <a:xfrm>
                <a:off x="1633238" y="2627357"/>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92;p109">
                <a:extLst>
                  <a:ext uri="{FF2B5EF4-FFF2-40B4-BE49-F238E27FC236}">
                    <a16:creationId xmlns:a16="http://schemas.microsoft.com/office/drawing/2014/main" id="{3B60CFBF-0F2D-4533-8D23-B73D804549B6}"/>
                  </a:ext>
                </a:extLst>
              </p:cNvPr>
              <p:cNvSpPr/>
              <p:nvPr/>
            </p:nvSpPr>
            <p:spPr>
              <a:xfrm>
                <a:off x="2351003" y="2952409"/>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91;p109">
                <a:extLst>
                  <a:ext uri="{FF2B5EF4-FFF2-40B4-BE49-F238E27FC236}">
                    <a16:creationId xmlns:a16="http://schemas.microsoft.com/office/drawing/2014/main" id="{282E88BB-9A4B-415E-8046-93DB4D962C02}"/>
                  </a:ext>
                </a:extLst>
              </p:cNvPr>
              <p:cNvSpPr/>
              <p:nvPr/>
            </p:nvSpPr>
            <p:spPr>
              <a:xfrm>
                <a:off x="2351003" y="3595913"/>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09">
                <a:extLst>
                  <a:ext uri="{FF2B5EF4-FFF2-40B4-BE49-F238E27FC236}">
                    <a16:creationId xmlns:a16="http://schemas.microsoft.com/office/drawing/2014/main" id="{49D4F9AC-AF44-493B-B6B1-6109EC28F8C9}"/>
                  </a:ext>
                </a:extLst>
              </p:cNvPr>
              <p:cNvSpPr/>
              <p:nvPr/>
            </p:nvSpPr>
            <p:spPr>
              <a:xfrm>
                <a:off x="8261352" y="1898853"/>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1087;p109">
                <a:extLst>
                  <a:ext uri="{FF2B5EF4-FFF2-40B4-BE49-F238E27FC236}">
                    <a16:creationId xmlns:a16="http://schemas.microsoft.com/office/drawing/2014/main" id="{141CCF7A-A0E9-431B-9099-1876FB507AB0}"/>
                  </a:ext>
                </a:extLst>
              </p:cNvPr>
              <p:cNvSpPr/>
              <p:nvPr/>
            </p:nvSpPr>
            <p:spPr>
              <a:xfrm>
                <a:off x="8261352" y="2627432"/>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1097;p109">
                <a:extLst>
                  <a:ext uri="{FF2B5EF4-FFF2-40B4-BE49-F238E27FC236}">
                    <a16:creationId xmlns:a16="http://schemas.microsoft.com/office/drawing/2014/main" id="{E8FC822F-FA64-4D0F-ADB4-6D8A99A48D94}"/>
                  </a:ext>
                </a:extLst>
              </p:cNvPr>
              <p:cNvSpPr/>
              <p:nvPr/>
            </p:nvSpPr>
            <p:spPr>
              <a:xfrm>
                <a:off x="8923214" y="2922034"/>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1096;p109">
                <a:extLst>
                  <a:ext uri="{FF2B5EF4-FFF2-40B4-BE49-F238E27FC236}">
                    <a16:creationId xmlns:a16="http://schemas.microsoft.com/office/drawing/2014/main" id="{5E552636-0E8C-47E6-BFDE-AF4C0398DBC0}"/>
                  </a:ext>
                </a:extLst>
              </p:cNvPr>
              <p:cNvSpPr/>
              <p:nvPr/>
            </p:nvSpPr>
            <p:spPr>
              <a:xfrm>
                <a:off x="8923214" y="3621100"/>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1104;p109">
                <a:extLst>
                  <a:ext uri="{FF2B5EF4-FFF2-40B4-BE49-F238E27FC236}">
                    <a16:creationId xmlns:a16="http://schemas.microsoft.com/office/drawing/2014/main" id="{0F15A222-F442-40A9-A22D-AD5CE7A8664D}"/>
                  </a:ext>
                </a:extLst>
              </p:cNvPr>
              <p:cNvSpPr/>
              <p:nvPr/>
            </p:nvSpPr>
            <p:spPr>
              <a:xfrm>
                <a:off x="442925" y="2491525"/>
                <a:ext cx="554100" cy="70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05;p109">
                <a:extLst>
                  <a:ext uri="{FF2B5EF4-FFF2-40B4-BE49-F238E27FC236}">
                    <a16:creationId xmlns:a16="http://schemas.microsoft.com/office/drawing/2014/main" id="{971F7031-7B1B-4890-913C-872D155C17E2}"/>
                  </a:ext>
                </a:extLst>
              </p:cNvPr>
              <p:cNvSpPr/>
              <p:nvPr/>
            </p:nvSpPr>
            <p:spPr>
              <a:xfrm>
                <a:off x="442913" y="2578073"/>
                <a:ext cx="530379" cy="530400"/>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sp>
          <p:nvSpPr>
            <p:cNvPr id="38" name="Google Shape;1077;p109">
              <a:extLst>
                <a:ext uri="{FF2B5EF4-FFF2-40B4-BE49-F238E27FC236}">
                  <a16:creationId xmlns:a16="http://schemas.microsoft.com/office/drawing/2014/main" id="{4B38F89E-2E18-4436-A44F-801A097F86F5}"/>
                </a:ext>
              </a:extLst>
            </p:cNvPr>
            <p:cNvSpPr/>
            <p:nvPr/>
          </p:nvSpPr>
          <p:spPr>
            <a:xfrm>
              <a:off x="5481747" y="1773632"/>
              <a:ext cx="1787430" cy="4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OECD/G20 global tax agreement announced</a:t>
              </a:r>
              <a:endParaRPr b="0" i="0" u="none" strike="noStrike" cap="none" dirty="0">
                <a:solidFill>
                  <a:schemeClr val="dk1"/>
                </a:solidFill>
                <a:latin typeface="Arial"/>
                <a:ea typeface="Arial"/>
                <a:cs typeface="Arial"/>
                <a:sym typeface="Arial"/>
              </a:endParaRPr>
            </a:p>
          </p:txBody>
        </p:sp>
        <p:cxnSp>
          <p:nvCxnSpPr>
            <p:cNvPr id="39" name="Google Shape;1085;p109">
              <a:extLst>
                <a:ext uri="{FF2B5EF4-FFF2-40B4-BE49-F238E27FC236}">
                  <a16:creationId xmlns:a16="http://schemas.microsoft.com/office/drawing/2014/main" id="{4C1C9F3E-DCAF-41B0-8C29-5D84099202EE}"/>
                </a:ext>
              </a:extLst>
            </p:cNvPr>
            <p:cNvCxnSpPr>
              <a:cxnSpLocks/>
            </p:cNvCxnSpPr>
            <p:nvPr/>
          </p:nvCxnSpPr>
          <p:spPr>
            <a:xfrm>
              <a:off x="6372673" y="2192090"/>
              <a:ext cx="0" cy="591600"/>
            </a:xfrm>
            <a:prstGeom prst="straightConnector1">
              <a:avLst/>
            </a:prstGeom>
            <a:noFill/>
            <a:ln w="9525" cap="flat" cmpd="sng">
              <a:solidFill>
                <a:schemeClr val="dk2"/>
              </a:solidFill>
              <a:prstDash val="solid"/>
              <a:round/>
              <a:headEnd type="none" w="sm" len="sm"/>
              <a:tailEnd type="triangle" w="med" len="med"/>
            </a:ln>
          </p:spPr>
        </p:cxnSp>
      </p:grpSp>
      <p:graphicFrame>
        <p:nvGraphicFramePr>
          <p:cNvPr id="41" name="Google Shape;1127;p111">
            <a:extLst>
              <a:ext uri="{FF2B5EF4-FFF2-40B4-BE49-F238E27FC236}">
                <a16:creationId xmlns:a16="http://schemas.microsoft.com/office/drawing/2014/main" id="{7CBDEE6A-8DC1-458E-AE9F-52E3E7178BA0}"/>
              </a:ext>
            </a:extLst>
          </p:cNvPr>
          <p:cNvGraphicFramePr/>
          <p:nvPr>
            <p:extLst>
              <p:ext uri="{D42A27DB-BD31-4B8C-83A1-F6EECF244321}">
                <p14:modId xmlns:p14="http://schemas.microsoft.com/office/powerpoint/2010/main" val="3019042230"/>
              </p:ext>
            </p:extLst>
          </p:nvPr>
        </p:nvGraphicFramePr>
        <p:xfrm>
          <a:off x="444338" y="3251914"/>
          <a:ext cx="5344509" cy="3288375"/>
        </p:xfrm>
        <a:graphic>
          <a:graphicData uri="http://schemas.openxmlformats.org/drawingml/2006/table">
            <a:tbl>
              <a:tblPr firstRow="1" bandRow="1">
                <a:noFill/>
              </a:tblPr>
              <a:tblGrid>
                <a:gridCol w="5344509">
                  <a:extLst>
                    <a:ext uri="{9D8B030D-6E8A-4147-A177-3AD203B41FA5}">
                      <a16:colId xmlns:a16="http://schemas.microsoft.com/office/drawing/2014/main" val="20000"/>
                    </a:ext>
                  </a:extLst>
                </a:gridCol>
              </a:tblGrid>
              <a:tr h="484499">
                <a:tc>
                  <a:txBody>
                    <a:bodyPr/>
                    <a:lstStyle/>
                    <a:p>
                      <a:pPr marL="0" marR="0" lvl="0" indent="0" algn="l" rtl="0">
                        <a:lnSpc>
                          <a:spcPct val="100000"/>
                        </a:lnSpc>
                        <a:spcBef>
                          <a:spcPts val="0"/>
                        </a:spcBef>
                        <a:spcAft>
                          <a:spcPts val="0"/>
                        </a:spcAft>
                        <a:buNone/>
                      </a:pPr>
                      <a:r>
                        <a:rPr lang="en-US" b="1" u="none" strike="noStrike" cap="none" dirty="0">
                          <a:solidFill>
                            <a:schemeClr val="lt1"/>
                          </a:solidFill>
                        </a:rPr>
                        <a:t>American Rescue Plan Act of 2021</a:t>
                      </a:r>
                      <a:endParaRPr dirty="0">
                        <a:solidFill>
                          <a:schemeClr val="lt1"/>
                        </a:solidFill>
                      </a:endParaRPr>
                    </a:p>
                  </a:txBody>
                  <a:tcPr marL="548625" marR="91475" marT="137150" marB="1371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726058">
                <a:tc>
                  <a:txBody>
                    <a:bodyPr/>
                    <a:lstStyle/>
                    <a:p>
                      <a:pPr marL="146304" marR="0" lvl="0" indent="-167640" algn="l" rtl="0">
                        <a:lnSpc>
                          <a:spcPct val="150000"/>
                        </a:lnSpc>
                        <a:spcBef>
                          <a:spcPts val="0"/>
                        </a:spcBef>
                        <a:spcAft>
                          <a:spcPts val="0"/>
                        </a:spcAft>
                        <a:buSzPts val="1200"/>
                        <a:buChar char="•"/>
                      </a:pPr>
                      <a:r>
                        <a:rPr lang="en-US" sz="1200" u="none" strike="noStrike" cap="none" dirty="0"/>
                        <a:t>Repeal worldwide interest expense allocation rules</a:t>
                      </a:r>
                    </a:p>
                    <a:p>
                      <a:pPr marL="146304" marR="0" lvl="0" indent="-167640" algn="l" defTabSz="914400" rtl="0" eaLnBrk="1" fontAlgn="auto" latinLnBrk="0" hangingPunct="1">
                        <a:lnSpc>
                          <a:spcPct val="150000"/>
                        </a:lnSpc>
                        <a:spcBef>
                          <a:spcPts val="0"/>
                        </a:spcBef>
                        <a:spcAft>
                          <a:spcPts val="0"/>
                        </a:spcAft>
                        <a:buClr>
                          <a:srgbClr val="000000"/>
                        </a:buClr>
                        <a:buSzPts val="1200"/>
                        <a:buFont typeface="Arial"/>
                        <a:buChar char="•"/>
                        <a:tabLst/>
                        <a:defRPr/>
                      </a:pPr>
                      <a:r>
                        <a:rPr lang="en-US" sz="1200" u="none" strike="noStrike" cap="none" dirty="0"/>
                        <a:t>Deny deduction of compensation &gt; $1 million for 5 highest paid employees</a:t>
                      </a:r>
                    </a:p>
                    <a:p>
                      <a:pPr marL="146304" marR="0" lvl="0" indent="-167640" algn="l" rtl="0">
                        <a:lnSpc>
                          <a:spcPct val="150000"/>
                        </a:lnSpc>
                        <a:spcBef>
                          <a:spcPts val="0"/>
                        </a:spcBef>
                        <a:spcAft>
                          <a:spcPts val="0"/>
                        </a:spcAft>
                        <a:buSzPts val="1200"/>
                        <a:buChar char="•"/>
                      </a:pPr>
                      <a:r>
                        <a:rPr lang="en-US" sz="1200" u="none" strike="noStrike" cap="none" dirty="0"/>
                        <a:t>Modify exceptions for reporting of third-party network transactions</a:t>
                      </a:r>
                    </a:p>
                    <a:p>
                      <a:pPr marL="146304" marR="0" lvl="0" indent="-167640" algn="l" rtl="0">
                        <a:lnSpc>
                          <a:spcPct val="150000"/>
                        </a:lnSpc>
                        <a:spcBef>
                          <a:spcPts val="0"/>
                        </a:spcBef>
                        <a:spcAft>
                          <a:spcPts val="0"/>
                        </a:spcAft>
                        <a:buSzPts val="1200"/>
                        <a:buChar char="•"/>
                      </a:pPr>
                      <a:r>
                        <a:rPr lang="en-US" sz="1200" u="none" strike="noStrike" cap="none" dirty="0"/>
                        <a:t>Extend limit on excess business losses of noncorporate taxpayers to 2026</a:t>
                      </a:r>
                    </a:p>
                    <a:p>
                      <a:pPr marL="146304" marR="0" lvl="0" indent="-167640" algn="l" rtl="0">
                        <a:lnSpc>
                          <a:spcPct val="150000"/>
                        </a:lnSpc>
                        <a:spcBef>
                          <a:spcPts val="0"/>
                        </a:spcBef>
                        <a:spcAft>
                          <a:spcPts val="0"/>
                        </a:spcAft>
                        <a:buSzPts val="1200"/>
                        <a:buChar char="•"/>
                      </a:pPr>
                      <a:r>
                        <a:rPr lang="en-US" sz="1200" u="none" strike="noStrike" cap="none" dirty="0"/>
                        <a:t>Provide relief for single- and multi-employer pension plans</a:t>
                      </a:r>
                    </a:p>
                    <a:p>
                      <a:pPr marL="146304" marR="0" lvl="0" indent="-167640" algn="l" rtl="0">
                        <a:lnSpc>
                          <a:spcPct val="150000"/>
                        </a:lnSpc>
                        <a:spcBef>
                          <a:spcPts val="0"/>
                        </a:spcBef>
                        <a:spcAft>
                          <a:spcPts val="0"/>
                        </a:spcAft>
                        <a:buSzPts val="1200"/>
                        <a:buChar char="•"/>
                      </a:pPr>
                      <a:r>
                        <a:rPr lang="en-US" sz="1200" u="none" strike="noStrike" cap="none" dirty="0"/>
                        <a:t>Extend and modify employee retention tax credit (sunset 12/31/21)</a:t>
                      </a:r>
                    </a:p>
                    <a:p>
                      <a:pPr marL="146304" marR="0" lvl="0" indent="-167640" algn="l" rtl="0">
                        <a:lnSpc>
                          <a:spcPct val="150000"/>
                        </a:lnSpc>
                        <a:spcBef>
                          <a:spcPts val="0"/>
                        </a:spcBef>
                        <a:spcAft>
                          <a:spcPts val="0"/>
                        </a:spcAft>
                        <a:buSzPts val="1200"/>
                        <a:buChar char="•"/>
                      </a:pPr>
                      <a:r>
                        <a:rPr lang="en-US" sz="1200" u="none" strike="noStrike" cap="none" dirty="0"/>
                        <a:t>Provide additional recovery rebates for individuals ($1400/person)</a:t>
                      </a:r>
                    </a:p>
                    <a:p>
                      <a:pPr marL="146304" marR="0" lvl="0" indent="-167640" algn="l" rtl="0">
                        <a:lnSpc>
                          <a:spcPct val="150000"/>
                        </a:lnSpc>
                        <a:spcBef>
                          <a:spcPts val="0"/>
                        </a:spcBef>
                        <a:spcAft>
                          <a:spcPts val="0"/>
                        </a:spcAft>
                        <a:buSzPts val="1200"/>
                        <a:buChar char="•"/>
                      </a:pPr>
                      <a:r>
                        <a:rPr lang="en-US" sz="1200" u="none" strike="noStrike" cap="none" dirty="0"/>
                        <a:t>Expand child credit, EITC, and dependent care assistance</a:t>
                      </a:r>
                    </a:p>
                    <a:p>
                      <a:pPr marL="146304" marR="0" lvl="0" indent="-167640" algn="l" rtl="0">
                        <a:lnSpc>
                          <a:spcPct val="150000"/>
                        </a:lnSpc>
                        <a:spcBef>
                          <a:spcPts val="0"/>
                        </a:spcBef>
                        <a:spcAft>
                          <a:spcPts val="0"/>
                        </a:spcAft>
                        <a:buSzPts val="1200"/>
                        <a:buChar char="•"/>
                      </a:pPr>
                      <a:r>
                        <a:rPr lang="en-US" sz="1200" u="none" strike="noStrike" cap="none" dirty="0"/>
                        <a:t>Increase and expand eligibility for ACA premium tax credit</a:t>
                      </a: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72502">
                <a:tc>
                  <a:txBody>
                    <a:bodyPr/>
                    <a:lstStyle/>
                    <a:p>
                      <a:pPr marL="146304" marR="0" lvl="0" indent="-167640" algn="l" rtl="0">
                        <a:lnSpc>
                          <a:spcPct val="100000"/>
                        </a:lnSpc>
                        <a:spcBef>
                          <a:spcPts val="0"/>
                        </a:spcBef>
                        <a:spcAft>
                          <a:spcPts val="0"/>
                        </a:spcAft>
                        <a:buSzPts val="1200"/>
                        <a:buChar char="•"/>
                      </a:pP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42" name="Google Shape;1127;p111">
            <a:extLst>
              <a:ext uri="{FF2B5EF4-FFF2-40B4-BE49-F238E27FC236}">
                <a16:creationId xmlns:a16="http://schemas.microsoft.com/office/drawing/2014/main" id="{E36F7D9F-27B3-4A9D-A06E-A35D4E327685}"/>
              </a:ext>
            </a:extLst>
          </p:cNvPr>
          <p:cNvGraphicFramePr/>
          <p:nvPr>
            <p:extLst>
              <p:ext uri="{D42A27DB-BD31-4B8C-83A1-F6EECF244321}">
                <p14:modId xmlns:p14="http://schemas.microsoft.com/office/powerpoint/2010/main" val="4135540412"/>
              </p:ext>
            </p:extLst>
          </p:nvPr>
        </p:nvGraphicFramePr>
        <p:xfrm>
          <a:off x="6094412" y="3245725"/>
          <a:ext cx="5344509" cy="3562700"/>
        </p:xfrm>
        <a:graphic>
          <a:graphicData uri="http://schemas.openxmlformats.org/drawingml/2006/table">
            <a:tbl>
              <a:tblPr firstRow="1" bandRow="1">
                <a:noFill/>
              </a:tblPr>
              <a:tblGrid>
                <a:gridCol w="5344509">
                  <a:extLst>
                    <a:ext uri="{9D8B030D-6E8A-4147-A177-3AD203B41FA5}">
                      <a16:colId xmlns:a16="http://schemas.microsoft.com/office/drawing/2014/main" val="20001"/>
                    </a:ext>
                  </a:extLst>
                </a:gridCol>
              </a:tblGrid>
              <a:tr h="485583">
                <a:tc>
                  <a:txBody>
                    <a:bodyPr/>
                    <a:lstStyle/>
                    <a:p>
                      <a:pPr marL="0" marR="0" lvl="0" indent="0" algn="l" rtl="0">
                        <a:lnSpc>
                          <a:spcPct val="100000"/>
                        </a:lnSpc>
                        <a:spcBef>
                          <a:spcPts val="0"/>
                        </a:spcBef>
                        <a:spcAft>
                          <a:spcPts val="0"/>
                        </a:spcAft>
                        <a:buNone/>
                      </a:pPr>
                      <a:r>
                        <a:rPr lang="en-US" b="1" u="none" strike="noStrike" cap="none" dirty="0">
                          <a:solidFill>
                            <a:schemeClr val="lt1"/>
                          </a:solidFill>
                        </a:rPr>
                        <a:t>Infrastructure Investment &amp; Jobs Act of 2021</a:t>
                      </a:r>
                      <a:endParaRPr dirty="0">
                        <a:solidFill>
                          <a:schemeClr val="lt1"/>
                        </a:solidFill>
                      </a:endParaRPr>
                    </a:p>
                  </a:txBody>
                  <a:tcPr marL="548625" marR="91475" marT="137150" marB="1371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274325">
                <a:tc>
                  <a:txBody>
                    <a:bodyPr/>
                    <a:lstStyle/>
                    <a:p>
                      <a:pPr marL="146304" marR="0" lvl="0" indent="-167640" algn="l" rtl="0">
                        <a:lnSpc>
                          <a:spcPct val="150000"/>
                        </a:lnSpc>
                        <a:spcBef>
                          <a:spcPts val="0"/>
                        </a:spcBef>
                        <a:spcAft>
                          <a:spcPts val="0"/>
                        </a:spcAft>
                        <a:buSzPts val="1200"/>
                        <a:buChar char="•"/>
                      </a:pPr>
                      <a:r>
                        <a:rPr lang="en-US" sz="1200" u="none" strike="noStrike" cap="none" dirty="0"/>
                        <a:t>Reinstate Superfund chemical excise taxes (after 6/30/22)</a:t>
                      </a:r>
                    </a:p>
                    <a:p>
                      <a:pPr marL="146304" marR="0" lvl="0" indent="-167640" algn="l" defTabSz="914400" rtl="0" eaLnBrk="1" fontAlgn="auto" latinLnBrk="0" hangingPunct="1">
                        <a:lnSpc>
                          <a:spcPct val="150000"/>
                        </a:lnSpc>
                        <a:spcBef>
                          <a:spcPts val="0"/>
                        </a:spcBef>
                        <a:spcAft>
                          <a:spcPts val="0"/>
                        </a:spcAft>
                        <a:buClr>
                          <a:srgbClr val="000000"/>
                        </a:buClr>
                        <a:buSzPts val="1200"/>
                        <a:buFont typeface="Arial"/>
                        <a:buChar char="•"/>
                        <a:tabLst/>
                        <a:defRPr/>
                      </a:pPr>
                      <a:r>
                        <a:rPr lang="en-US" sz="1200" u="none" strike="noStrike" cap="none" dirty="0"/>
                        <a:t>Information reporting for brokers and digital assets (after 12/31/23)</a:t>
                      </a:r>
                    </a:p>
                    <a:p>
                      <a:pPr marL="146304" marR="0" lvl="0" indent="-167640" algn="l" rtl="0">
                        <a:lnSpc>
                          <a:spcPct val="150000"/>
                        </a:lnSpc>
                        <a:spcBef>
                          <a:spcPts val="0"/>
                        </a:spcBef>
                        <a:spcAft>
                          <a:spcPts val="0"/>
                        </a:spcAft>
                        <a:buSzPts val="1200"/>
                        <a:buChar char="•"/>
                      </a:pPr>
                      <a:r>
                        <a:rPr lang="en-US" sz="1200" u="none" strike="noStrike" cap="none" dirty="0"/>
                        <a:t>Extend customs user fees until 9/30/31</a:t>
                      </a:r>
                    </a:p>
                    <a:p>
                      <a:pPr marL="146304" marR="0" lvl="0" indent="-167640" algn="l" rtl="0">
                        <a:lnSpc>
                          <a:spcPct val="150000"/>
                        </a:lnSpc>
                        <a:spcBef>
                          <a:spcPts val="0"/>
                        </a:spcBef>
                        <a:spcAft>
                          <a:spcPts val="0"/>
                        </a:spcAft>
                        <a:buSzPts val="1200"/>
                        <a:buChar char="•"/>
                      </a:pPr>
                      <a:r>
                        <a:rPr lang="en-US" sz="1200" u="none" strike="noStrike" cap="none" dirty="0"/>
                        <a:t>Extend interest rate stabilization</a:t>
                      </a:r>
                    </a:p>
                    <a:p>
                      <a:pPr marL="146304" marR="0" lvl="0" indent="-167640" algn="l" rtl="0">
                        <a:lnSpc>
                          <a:spcPct val="150000"/>
                        </a:lnSpc>
                        <a:spcBef>
                          <a:spcPts val="0"/>
                        </a:spcBef>
                        <a:spcAft>
                          <a:spcPts val="0"/>
                        </a:spcAft>
                        <a:buSzPts val="1200"/>
                        <a:buChar char="•"/>
                      </a:pPr>
                      <a:r>
                        <a:rPr lang="en-US" sz="1200" u="none" strike="noStrike" cap="none" dirty="0"/>
                        <a:t>Terminate employee retention tax credit after 9/30/21</a:t>
                      </a:r>
                    </a:p>
                    <a:p>
                      <a:pPr marL="146304" marR="0" lvl="0" indent="-167640" algn="l" rtl="0">
                        <a:lnSpc>
                          <a:spcPct val="150000"/>
                        </a:lnSpc>
                        <a:spcBef>
                          <a:spcPts val="0"/>
                        </a:spcBef>
                        <a:spcAft>
                          <a:spcPts val="0"/>
                        </a:spcAft>
                        <a:buSzPts val="1200"/>
                        <a:buChar char="•"/>
                      </a:pPr>
                      <a:r>
                        <a:rPr lang="en-US" sz="1200" u="none" strike="noStrike" cap="none" dirty="0"/>
                        <a:t>Extend highway-related taxes until 9/30/28</a:t>
                      </a:r>
                    </a:p>
                    <a:p>
                      <a:pPr marL="146304" marR="0" lvl="0" indent="-167640" algn="l" rtl="0">
                        <a:lnSpc>
                          <a:spcPct val="150000"/>
                        </a:lnSpc>
                        <a:spcBef>
                          <a:spcPts val="0"/>
                        </a:spcBef>
                        <a:spcAft>
                          <a:spcPts val="0"/>
                        </a:spcAft>
                        <a:buSzPts val="1200"/>
                        <a:buChar char="•"/>
                      </a:pPr>
                      <a:r>
                        <a:rPr lang="en-US" sz="1200" u="none" strike="noStrike" cap="none" dirty="0"/>
                        <a:t>Provide disaster tax relief</a:t>
                      </a:r>
                    </a:p>
                    <a:p>
                      <a:pPr marL="146304" marR="0" lvl="0" indent="-167640" algn="l" rtl="0">
                        <a:lnSpc>
                          <a:spcPct val="150000"/>
                        </a:lnSpc>
                        <a:spcBef>
                          <a:spcPts val="0"/>
                        </a:spcBef>
                        <a:spcAft>
                          <a:spcPts val="0"/>
                        </a:spcAft>
                        <a:buSzPts val="1200"/>
                        <a:buChar char="•"/>
                      </a:pPr>
                      <a:r>
                        <a:rPr lang="en-US" sz="1200" u="none" strike="noStrike" cap="none" dirty="0"/>
                        <a:t>Expand tax-exempt bond financing</a:t>
                      </a:r>
                    </a:p>
                    <a:p>
                      <a:pPr marL="146304" marR="0" lvl="0" indent="-167640" algn="l" rtl="0">
                        <a:lnSpc>
                          <a:spcPct val="150000"/>
                        </a:lnSpc>
                        <a:spcBef>
                          <a:spcPts val="0"/>
                        </a:spcBef>
                        <a:spcAft>
                          <a:spcPts val="0"/>
                        </a:spcAft>
                        <a:buSzPts val="1200"/>
                        <a:buChar char="•"/>
                      </a:pPr>
                      <a:r>
                        <a:rPr lang="en-US" sz="1200" u="none" strike="noStrike" cap="none" dirty="0"/>
                        <a:t>Modify treatment of contributions to capital (after 12/31/20)</a:t>
                      </a: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74325">
                <a:tc>
                  <a:txBody>
                    <a:bodyPr/>
                    <a:lstStyle/>
                    <a:p>
                      <a:pPr marL="146304" marR="0" lvl="0" indent="-167640" algn="l" rtl="0">
                        <a:lnSpc>
                          <a:spcPct val="100000"/>
                        </a:lnSpc>
                        <a:spcBef>
                          <a:spcPts val="0"/>
                        </a:spcBef>
                        <a:spcAft>
                          <a:spcPts val="0"/>
                        </a:spcAft>
                        <a:buSzPts val="1200"/>
                        <a:buChar char="•"/>
                      </a:pP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204473">
                <a:tc>
                  <a:txBody>
                    <a:bodyPr/>
                    <a:lstStyle/>
                    <a:p>
                      <a:pPr marL="146304" marR="0" lvl="0" indent="-167640" algn="l" rtl="0">
                        <a:lnSpc>
                          <a:spcPct val="100000"/>
                        </a:lnSpc>
                        <a:spcBef>
                          <a:spcPts val="0"/>
                        </a:spcBef>
                        <a:spcAft>
                          <a:spcPts val="0"/>
                        </a:spcAft>
                        <a:buSzPts val="1200"/>
                        <a:buChar char="•"/>
                      </a:pP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780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2022 outlook</a:t>
            </a:r>
            <a:endParaRPr sz="2800" i="1"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pSp>
        <p:nvGrpSpPr>
          <p:cNvPr id="5" name="Group 4">
            <a:extLst>
              <a:ext uri="{FF2B5EF4-FFF2-40B4-BE49-F238E27FC236}">
                <a16:creationId xmlns:a16="http://schemas.microsoft.com/office/drawing/2014/main" id="{ACF6A37B-3955-4EF8-A448-8AAC2F2C3454}"/>
              </a:ext>
            </a:extLst>
          </p:cNvPr>
          <p:cNvGrpSpPr/>
          <p:nvPr/>
        </p:nvGrpSpPr>
        <p:grpSpPr>
          <a:xfrm>
            <a:off x="441218" y="1642427"/>
            <a:ext cx="11306387" cy="2068440"/>
            <a:chOff x="439430" y="2308251"/>
            <a:chExt cx="11306387" cy="2129867"/>
          </a:xfrm>
        </p:grpSpPr>
        <p:grpSp>
          <p:nvGrpSpPr>
            <p:cNvPr id="4" name="Group 3">
              <a:extLst>
                <a:ext uri="{FF2B5EF4-FFF2-40B4-BE49-F238E27FC236}">
                  <a16:creationId xmlns:a16="http://schemas.microsoft.com/office/drawing/2014/main" id="{F7B11B38-BE4C-4B37-BCD6-A7B8CDC07F85}"/>
                </a:ext>
              </a:extLst>
            </p:cNvPr>
            <p:cNvGrpSpPr/>
            <p:nvPr/>
          </p:nvGrpSpPr>
          <p:grpSpPr>
            <a:xfrm>
              <a:off x="439430" y="2315094"/>
              <a:ext cx="11306387" cy="2123024"/>
              <a:chOff x="442913" y="1635176"/>
              <a:chExt cx="11306387" cy="2123024"/>
            </a:xfrm>
          </p:grpSpPr>
          <p:sp>
            <p:nvSpPr>
              <p:cNvPr id="46" name="Google Shape;1074;p109">
                <a:extLst>
                  <a:ext uri="{FF2B5EF4-FFF2-40B4-BE49-F238E27FC236}">
                    <a16:creationId xmlns:a16="http://schemas.microsoft.com/office/drawing/2014/main" id="{CB75520E-0FA2-44AA-94C0-27D5569A243F}"/>
                  </a:ext>
                </a:extLst>
              </p:cNvPr>
              <p:cNvSpPr/>
              <p:nvPr/>
            </p:nvSpPr>
            <p:spPr>
              <a:xfrm>
                <a:off x="1157762" y="1636774"/>
                <a:ext cx="1731600" cy="4538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TCJA business tax increases took effect</a:t>
                </a:r>
                <a:endParaRPr b="0" i="0" u="none" strike="noStrike" cap="none" dirty="0">
                  <a:solidFill>
                    <a:schemeClr val="dk1"/>
                  </a:solidFill>
                  <a:latin typeface="Arial"/>
                  <a:ea typeface="Arial"/>
                  <a:cs typeface="Arial"/>
                  <a:sym typeface="Arial"/>
                </a:endParaRPr>
              </a:p>
            </p:txBody>
          </p:sp>
          <p:sp>
            <p:nvSpPr>
              <p:cNvPr id="47" name="Google Shape;1075;p109">
                <a:extLst>
                  <a:ext uri="{FF2B5EF4-FFF2-40B4-BE49-F238E27FC236}">
                    <a16:creationId xmlns:a16="http://schemas.microsoft.com/office/drawing/2014/main" id="{6AEEA515-E6DF-42F9-83C3-6D7789396DDD}"/>
                  </a:ext>
                </a:extLst>
              </p:cNvPr>
              <p:cNvSpPr/>
              <p:nvPr/>
            </p:nvSpPr>
            <p:spPr>
              <a:xfrm>
                <a:off x="3189216" y="1635176"/>
                <a:ext cx="2039682" cy="4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solidFill>
                      <a:schemeClr val="dk1"/>
                    </a:solidFill>
                  </a:rPr>
                  <a:t>President Biden’s State of the Union address</a:t>
                </a:r>
                <a:endParaRPr b="0" i="0" u="none" strike="noStrike" cap="none" dirty="0">
                  <a:solidFill>
                    <a:schemeClr val="dk1"/>
                  </a:solidFill>
                  <a:latin typeface="Arial"/>
                  <a:ea typeface="Arial"/>
                  <a:cs typeface="Arial"/>
                  <a:sym typeface="Arial"/>
                </a:endParaRPr>
              </a:p>
            </p:txBody>
          </p:sp>
          <p:cxnSp>
            <p:nvCxnSpPr>
              <p:cNvPr id="52" name="Google Shape;1080;p109">
                <a:extLst>
                  <a:ext uri="{FF2B5EF4-FFF2-40B4-BE49-F238E27FC236}">
                    <a16:creationId xmlns:a16="http://schemas.microsoft.com/office/drawing/2014/main" id="{BFF90CBC-EAE6-4858-AF82-C36B7B3D7D77}"/>
                  </a:ext>
                </a:extLst>
              </p:cNvPr>
              <p:cNvCxnSpPr>
                <a:cxnSpLocks/>
              </p:cNvCxnSpPr>
              <p:nvPr/>
            </p:nvCxnSpPr>
            <p:spPr>
              <a:xfrm>
                <a:off x="2016510" y="2090576"/>
                <a:ext cx="0" cy="536700"/>
              </a:xfrm>
              <a:prstGeom prst="straightConnector1">
                <a:avLst/>
              </a:prstGeom>
              <a:noFill/>
              <a:ln w="9525" cap="flat" cmpd="sng">
                <a:solidFill>
                  <a:schemeClr val="dk2"/>
                </a:solidFill>
                <a:prstDash val="solid"/>
                <a:round/>
                <a:headEnd type="none" w="sm" len="sm"/>
                <a:tailEnd type="triangle" w="med" len="med"/>
              </a:ln>
            </p:spPr>
          </p:cxnSp>
          <p:cxnSp>
            <p:nvCxnSpPr>
              <p:cNvPr id="53" name="Google Shape;1083;p109">
                <a:extLst>
                  <a:ext uri="{FF2B5EF4-FFF2-40B4-BE49-F238E27FC236}">
                    <a16:creationId xmlns:a16="http://schemas.microsoft.com/office/drawing/2014/main" id="{03D816C9-0910-4BDD-BFEE-F599B300DDCD}"/>
                  </a:ext>
                </a:extLst>
              </p:cNvPr>
              <p:cNvCxnSpPr>
                <a:cxnSpLocks/>
                <a:stCxn id="47" idx="2"/>
                <a:endCxn id="63" idx="0"/>
              </p:cNvCxnSpPr>
              <p:nvPr/>
            </p:nvCxnSpPr>
            <p:spPr>
              <a:xfrm>
                <a:off x="4209057" y="2090576"/>
                <a:ext cx="6615" cy="536855"/>
              </a:xfrm>
              <a:prstGeom prst="straightConnector1">
                <a:avLst/>
              </a:prstGeom>
              <a:noFill/>
              <a:ln w="9525" cap="flat" cmpd="sng">
                <a:solidFill>
                  <a:schemeClr val="dk2"/>
                </a:solidFill>
                <a:prstDash val="solid"/>
                <a:round/>
                <a:headEnd type="none" w="sm" len="sm"/>
                <a:tailEnd type="triangle" w="med" len="med"/>
              </a:ln>
            </p:spPr>
          </p:cxnSp>
          <p:sp>
            <p:nvSpPr>
              <p:cNvPr id="60" name="Google Shape;1100;p109">
                <a:extLst>
                  <a:ext uri="{FF2B5EF4-FFF2-40B4-BE49-F238E27FC236}">
                    <a16:creationId xmlns:a16="http://schemas.microsoft.com/office/drawing/2014/main" id="{57BF810A-CCF1-421E-93E4-08C31369464A}"/>
                  </a:ext>
                </a:extLst>
              </p:cNvPr>
              <p:cNvSpPr/>
              <p:nvPr/>
            </p:nvSpPr>
            <p:spPr>
              <a:xfrm>
                <a:off x="973300" y="2627425"/>
                <a:ext cx="10776000" cy="4317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1101;p109">
                <a:extLst>
                  <a:ext uri="{FF2B5EF4-FFF2-40B4-BE49-F238E27FC236}">
                    <a16:creationId xmlns:a16="http://schemas.microsoft.com/office/drawing/2014/main" id="{808F7A47-97E5-4BFE-A9AF-9B34EC9526BF}"/>
                  </a:ext>
                </a:extLst>
              </p:cNvPr>
              <p:cNvCxnSpPr>
                <a:stCxn id="60" idx="1"/>
              </p:cNvCxnSpPr>
              <p:nvPr/>
            </p:nvCxnSpPr>
            <p:spPr>
              <a:xfrm>
                <a:off x="973300" y="2843275"/>
                <a:ext cx="10657200" cy="0"/>
              </a:xfrm>
              <a:prstGeom prst="straightConnector1">
                <a:avLst/>
              </a:prstGeom>
              <a:noFill/>
              <a:ln w="9525" cap="flat" cmpd="sng">
                <a:solidFill>
                  <a:schemeClr val="dk2"/>
                </a:solidFill>
                <a:prstDash val="dash"/>
                <a:round/>
                <a:headEnd type="none" w="med" len="med"/>
                <a:tailEnd type="triangle" w="med" len="med"/>
              </a:ln>
            </p:spPr>
          </p:cxnSp>
          <p:sp>
            <p:nvSpPr>
              <p:cNvPr id="62" name="Google Shape;1102;p109">
                <a:extLst>
                  <a:ext uri="{FF2B5EF4-FFF2-40B4-BE49-F238E27FC236}">
                    <a16:creationId xmlns:a16="http://schemas.microsoft.com/office/drawing/2014/main" id="{AD438794-294A-41DE-8266-0EB835F7CE5D}"/>
                  </a:ext>
                </a:extLst>
              </p:cNvPr>
              <p:cNvSpPr/>
              <p:nvPr/>
            </p:nvSpPr>
            <p:spPr>
              <a:xfrm>
                <a:off x="1501862" y="2627432"/>
                <a:ext cx="1043400" cy="431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lt1"/>
                    </a:solidFill>
                  </a:rPr>
                  <a:t>Jan. 1</a:t>
                </a:r>
                <a:endParaRPr b="1" dirty="0">
                  <a:solidFill>
                    <a:schemeClr val="lt1"/>
                  </a:solidFill>
                </a:endParaRPr>
              </a:p>
            </p:txBody>
          </p:sp>
          <p:sp>
            <p:nvSpPr>
              <p:cNvPr id="63" name="Google Shape;1084;p109">
                <a:extLst>
                  <a:ext uri="{FF2B5EF4-FFF2-40B4-BE49-F238E27FC236}">
                    <a16:creationId xmlns:a16="http://schemas.microsoft.com/office/drawing/2014/main" id="{FF4AE525-C15E-46EC-9B37-4D19D46B6DDA}"/>
                  </a:ext>
                </a:extLst>
              </p:cNvPr>
              <p:cNvSpPr/>
              <p:nvPr/>
            </p:nvSpPr>
            <p:spPr>
              <a:xfrm>
                <a:off x="3693072" y="2627432"/>
                <a:ext cx="1045200" cy="43170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dk1"/>
                    </a:solidFill>
                  </a:rPr>
                  <a:t>March</a:t>
                </a:r>
                <a:endParaRPr b="1" dirty="0">
                  <a:solidFill>
                    <a:schemeClr val="dk1"/>
                  </a:solidFill>
                </a:endParaRPr>
              </a:p>
            </p:txBody>
          </p:sp>
          <p:sp>
            <p:nvSpPr>
              <p:cNvPr id="64" name="Google Shape;1094;p109">
                <a:extLst>
                  <a:ext uri="{FF2B5EF4-FFF2-40B4-BE49-F238E27FC236}">
                    <a16:creationId xmlns:a16="http://schemas.microsoft.com/office/drawing/2014/main" id="{27021420-A95F-40FD-B9F0-EFA8CCF243C1}"/>
                  </a:ext>
                </a:extLst>
              </p:cNvPr>
              <p:cNvSpPr/>
              <p:nvPr/>
            </p:nvSpPr>
            <p:spPr>
              <a:xfrm>
                <a:off x="5884282" y="2627432"/>
                <a:ext cx="1045200" cy="4317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lt1"/>
                    </a:solidFill>
                  </a:rPr>
                  <a:t>March 11</a:t>
                </a:r>
                <a:endParaRPr b="1" dirty="0">
                  <a:solidFill>
                    <a:schemeClr val="lt1"/>
                  </a:solidFill>
                </a:endParaRPr>
              </a:p>
            </p:txBody>
          </p:sp>
          <p:sp>
            <p:nvSpPr>
              <p:cNvPr id="65" name="Google Shape;1103;p109">
                <a:extLst>
                  <a:ext uri="{FF2B5EF4-FFF2-40B4-BE49-F238E27FC236}">
                    <a16:creationId xmlns:a16="http://schemas.microsoft.com/office/drawing/2014/main" id="{63A641AB-1058-4D5E-89B0-987088A0A8D2}"/>
                  </a:ext>
                </a:extLst>
              </p:cNvPr>
              <p:cNvSpPr/>
              <p:nvPr/>
            </p:nvSpPr>
            <p:spPr>
              <a:xfrm>
                <a:off x="8133525" y="2627432"/>
                <a:ext cx="1045200" cy="4317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lt1"/>
                    </a:solidFill>
                  </a:rPr>
                  <a:t>Oct. 1 </a:t>
                </a:r>
                <a:endParaRPr b="1" dirty="0">
                  <a:solidFill>
                    <a:schemeClr val="lt1"/>
                  </a:solidFill>
                </a:endParaRPr>
              </a:p>
            </p:txBody>
          </p:sp>
          <p:sp>
            <p:nvSpPr>
              <p:cNvPr id="66" name="Google Shape;1089;p109">
                <a:extLst>
                  <a:ext uri="{FF2B5EF4-FFF2-40B4-BE49-F238E27FC236}">
                    <a16:creationId xmlns:a16="http://schemas.microsoft.com/office/drawing/2014/main" id="{9AAB935A-1B01-4D59-8613-84EE3F5719A8}"/>
                  </a:ext>
                </a:extLst>
              </p:cNvPr>
              <p:cNvSpPr/>
              <p:nvPr/>
            </p:nvSpPr>
            <p:spPr>
              <a:xfrm>
                <a:off x="10266701" y="2627432"/>
                <a:ext cx="1045200" cy="4317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b="1" dirty="0">
                    <a:solidFill>
                      <a:schemeClr val="dk1"/>
                    </a:solidFill>
                  </a:rPr>
                  <a:t>Nov. 8</a:t>
                </a:r>
                <a:endParaRPr b="1" dirty="0">
                  <a:solidFill>
                    <a:schemeClr val="dk1"/>
                  </a:solidFill>
                </a:endParaRPr>
              </a:p>
            </p:txBody>
          </p:sp>
          <p:sp>
            <p:nvSpPr>
              <p:cNvPr id="67" name="Google Shape;1081;p109">
                <a:extLst>
                  <a:ext uri="{FF2B5EF4-FFF2-40B4-BE49-F238E27FC236}">
                    <a16:creationId xmlns:a16="http://schemas.microsoft.com/office/drawing/2014/main" id="{42C85B50-5DD5-4B3C-B2E9-44EF2F21A208}"/>
                  </a:ext>
                </a:extLst>
              </p:cNvPr>
              <p:cNvSpPr/>
              <p:nvPr/>
            </p:nvSpPr>
            <p:spPr>
              <a:xfrm>
                <a:off x="1633238" y="1983853"/>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2;p109">
                <a:extLst>
                  <a:ext uri="{FF2B5EF4-FFF2-40B4-BE49-F238E27FC236}">
                    <a16:creationId xmlns:a16="http://schemas.microsoft.com/office/drawing/2014/main" id="{C871F8F4-2A60-4E7A-A124-FD2724D85798}"/>
                  </a:ext>
                </a:extLst>
              </p:cNvPr>
              <p:cNvSpPr/>
              <p:nvPr/>
            </p:nvSpPr>
            <p:spPr>
              <a:xfrm>
                <a:off x="1633238" y="2627357"/>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92;p109">
                <a:extLst>
                  <a:ext uri="{FF2B5EF4-FFF2-40B4-BE49-F238E27FC236}">
                    <a16:creationId xmlns:a16="http://schemas.microsoft.com/office/drawing/2014/main" id="{3B60CFBF-0F2D-4533-8D23-B73D804549B6}"/>
                  </a:ext>
                </a:extLst>
              </p:cNvPr>
              <p:cNvSpPr/>
              <p:nvPr/>
            </p:nvSpPr>
            <p:spPr>
              <a:xfrm>
                <a:off x="2351003" y="2952409"/>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91;p109">
                <a:extLst>
                  <a:ext uri="{FF2B5EF4-FFF2-40B4-BE49-F238E27FC236}">
                    <a16:creationId xmlns:a16="http://schemas.microsoft.com/office/drawing/2014/main" id="{282E88BB-9A4B-415E-8046-93DB4D962C02}"/>
                  </a:ext>
                </a:extLst>
              </p:cNvPr>
              <p:cNvSpPr/>
              <p:nvPr/>
            </p:nvSpPr>
            <p:spPr>
              <a:xfrm>
                <a:off x="2351003" y="3595913"/>
                <a:ext cx="99900" cy="1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09">
                <a:extLst>
                  <a:ext uri="{FF2B5EF4-FFF2-40B4-BE49-F238E27FC236}">
                    <a16:creationId xmlns:a16="http://schemas.microsoft.com/office/drawing/2014/main" id="{49D4F9AC-AF44-493B-B6B1-6109EC28F8C9}"/>
                  </a:ext>
                </a:extLst>
              </p:cNvPr>
              <p:cNvSpPr/>
              <p:nvPr/>
            </p:nvSpPr>
            <p:spPr>
              <a:xfrm>
                <a:off x="8261352" y="1898853"/>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1087;p109">
                <a:extLst>
                  <a:ext uri="{FF2B5EF4-FFF2-40B4-BE49-F238E27FC236}">
                    <a16:creationId xmlns:a16="http://schemas.microsoft.com/office/drawing/2014/main" id="{141CCF7A-A0E9-431B-9099-1876FB507AB0}"/>
                  </a:ext>
                </a:extLst>
              </p:cNvPr>
              <p:cNvSpPr/>
              <p:nvPr/>
            </p:nvSpPr>
            <p:spPr>
              <a:xfrm>
                <a:off x="8261352" y="2627432"/>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1097;p109">
                <a:extLst>
                  <a:ext uri="{FF2B5EF4-FFF2-40B4-BE49-F238E27FC236}">
                    <a16:creationId xmlns:a16="http://schemas.microsoft.com/office/drawing/2014/main" id="{E8FC822F-FA64-4D0F-ADB4-6D8A99A48D94}"/>
                  </a:ext>
                </a:extLst>
              </p:cNvPr>
              <p:cNvSpPr/>
              <p:nvPr/>
            </p:nvSpPr>
            <p:spPr>
              <a:xfrm>
                <a:off x="8923214" y="2922034"/>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1096;p109">
                <a:extLst>
                  <a:ext uri="{FF2B5EF4-FFF2-40B4-BE49-F238E27FC236}">
                    <a16:creationId xmlns:a16="http://schemas.microsoft.com/office/drawing/2014/main" id="{5E552636-0E8C-47E6-BFDE-AF4C0398DBC0}"/>
                  </a:ext>
                </a:extLst>
              </p:cNvPr>
              <p:cNvSpPr/>
              <p:nvPr/>
            </p:nvSpPr>
            <p:spPr>
              <a:xfrm>
                <a:off x="8923214" y="3621100"/>
                <a:ext cx="128400" cy="1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1104;p109">
                <a:extLst>
                  <a:ext uri="{FF2B5EF4-FFF2-40B4-BE49-F238E27FC236}">
                    <a16:creationId xmlns:a16="http://schemas.microsoft.com/office/drawing/2014/main" id="{0F15A222-F442-40A9-A22D-AD5CE7A8664D}"/>
                  </a:ext>
                </a:extLst>
              </p:cNvPr>
              <p:cNvSpPr/>
              <p:nvPr/>
            </p:nvSpPr>
            <p:spPr>
              <a:xfrm>
                <a:off x="442925" y="2491525"/>
                <a:ext cx="554100" cy="70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05;p109">
                <a:extLst>
                  <a:ext uri="{FF2B5EF4-FFF2-40B4-BE49-F238E27FC236}">
                    <a16:creationId xmlns:a16="http://schemas.microsoft.com/office/drawing/2014/main" id="{971F7031-7B1B-4890-913C-872D155C17E2}"/>
                  </a:ext>
                </a:extLst>
              </p:cNvPr>
              <p:cNvSpPr/>
              <p:nvPr/>
            </p:nvSpPr>
            <p:spPr>
              <a:xfrm>
                <a:off x="442913" y="2578073"/>
                <a:ext cx="530379" cy="530400"/>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sp>
          <p:nvSpPr>
            <p:cNvPr id="38" name="Google Shape;1074;p109">
              <a:extLst>
                <a:ext uri="{FF2B5EF4-FFF2-40B4-BE49-F238E27FC236}">
                  <a16:creationId xmlns:a16="http://schemas.microsoft.com/office/drawing/2014/main" id="{5A979EA3-B2A4-4C21-B2A3-827314A78118}"/>
                </a:ext>
              </a:extLst>
            </p:cNvPr>
            <p:cNvSpPr/>
            <p:nvPr/>
          </p:nvSpPr>
          <p:spPr>
            <a:xfrm>
              <a:off x="5415946" y="2313942"/>
              <a:ext cx="1977449" cy="4538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Temporary government funding (CR) expires </a:t>
              </a:r>
              <a:endParaRPr b="0" i="0" u="none" strike="noStrike" cap="none" dirty="0">
                <a:solidFill>
                  <a:schemeClr val="dk1"/>
                </a:solidFill>
                <a:latin typeface="Arial"/>
                <a:ea typeface="Arial"/>
                <a:cs typeface="Arial"/>
                <a:sym typeface="Arial"/>
              </a:endParaRPr>
            </a:p>
          </p:txBody>
        </p:sp>
        <p:cxnSp>
          <p:nvCxnSpPr>
            <p:cNvPr id="39" name="Google Shape;1080;p109">
              <a:extLst>
                <a:ext uri="{FF2B5EF4-FFF2-40B4-BE49-F238E27FC236}">
                  <a16:creationId xmlns:a16="http://schemas.microsoft.com/office/drawing/2014/main" id="{47A0E859-1CB9-4A82-A8CD-C7D77839010A}"/>
                </a:ext>
              </a:extLst>
            </p:cNvPr>
            <p:cNvCxnSpPr>
              <a:cxnSpLocks/>
            </p:cNvCxnSpPr>
            <p:nvPr/>
          </p:nvCxnSpPr>
          <p:spPr>
            <a:xfrm>
              <a:off x="6397255" y="2767744"/>
              <a:ext cx="0" cy="536700"/>
            </a:xfrm>
            <a:prstGeom prst="straightConnector1">
              <a:avLst/>
            </a:prstGeom>
            <a:noFill/>
            <a:ln w="9525" cap="flat" cmpd="sng">
              <a:solidFill>
                <a:schemeClr val="dk2"/>
              </a:solidFill>
              <a:prstDash val="solid"/>
              <a:round/>
              <a:headEnd type="none" w="sm" len="sm"/>
              <a:tailEnd type="triangle" w="med" len="med"/>
            </a:ln>
          </p:spPr>
        </p:cxnSp>
        <p:sp>
          <p:nvSpPr>
            <p:cNvPr id="40" name="Google Shape;1074;p109">
              <a:extLst>
                <a:ext uri="{FF2B5EF4-FFF2-40B4-BE49-F238E27FC236}">
                  <a16:creationId xmlns:a16="http://schemas.microsoft.com/office/drawing/2014/main" id="{3BD11D41-04B1-4FC7-BDE3-9FF054DFBC4F}"/>
                </a:ext>
              </a:extLst>
            </p:cNvPr>
            <p:cNvSpPr/>
            <p:nvPr/>
          </p:nvSpPr>
          <p:spPr>
            <a:xfrm>
              <a:off x="7808905" y="2308251"/>
              <a:ext cx="1731600" cy="4538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Federal government’s fiscal year begins</a:t>
              </a:r>
              <a:endParaRPr b="0" i="0" u="none" strike="noStrike" cap="none" dirty="0">
                <a:solidFill>
                  <a:schemeClr val="dk1"/>
                </a:solidFill>
                <a:latin typeface="Arial"/>
                <a:ea typeface="Arial"/>
                <a:cs typeface="Arial"/>
                <a:sym typeface="Arial"/>
              </a:endParaRPr>
            </a:p>
          </p:txBody>
        </p:sp>
        <p:cxnSp>
          <p:nvCxnSpPr>
            <p:cNvPr id="41" name="Google Shape;1080;p109">
              <a:extLst>
                <a:ext uri="{FF2B5EF4-FFF2-40B4-BE49-F238E27FC236}">
                  <a16:creationId xmlns:a16="http://schemas.microsoft.com/office/drawing/2014/main" id="{B713227E-DFEB-49A2-94EF-C81F00CEE6C8}"/>
                </a:ext>
              </a:extLst>
            </p:cNvPr>
            <p:cNvCxnSpPr>
              <a:cxnSpLocks/>
            </p:cNvCxnSpPr>
            <p:nvPr/>
          </p:nvCxnSpPr>
          <p:spPr>
            <a:xfrm>
              <a:off x="8667653" y="2762053"/>
              <a:ext cx="0" cy="536700"/>
            </a:xfrm>
            <a:prstGeom prst="straightConnector1">
              <a:avLst/>
            </a:prstGeom>
            <a:noFill/>
            <a:ln w="9525" cap="flat" cmpd="sng">
              <a:solidFill>
                <a:schemeClr val="dk2"/>
              </a:solidFill>
              <a:prstDash val="solid"/>
              <a:round/>
              <a:headEnd type="none" w="sm" len="sm"/>
              <a:tailEnd type="triangle" w="med" len="med"/>
            </a:ln>
          </p:spPr>
        </p:cxnSp>
        <p:sp>
          <p:nvSpPr>
            <p:cNvPr id="77" name="Google Shape;1074;p109">
              <a:extLst>
                <a:ext uri="{FF2B5EF4-FFF2-40B4-BE49-F238E27FC236}">
                  <a16:creationId xmlns:a16="http://schemas.microsoft.com/office/drawing/2014/main" id="{5EC5F487-3BA9-4DFB-8FF5-473FF6A38524}"/>
                </a:ext>
              </a:extLst>
            </p:cNvPr>
            <p:cNvSpPr/>
            <p:nvPr/>
          </p:nvSpPr>
          <p:spPr>
            <a:xfrm>
              <a:off x="9850413" y="2308251"/>
              <a:ext cx="1862140" cy="4538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Congressional midterm elections held</a:t>
              </a:r>
              <a:endParaRPr b="0" i="0" u="none" strike="noStrike" cap="none" dirty="0">
                <a:solidFill>
                  <a:schemeClr val="dk1"/>
                </a:solidFill>
                <a:latin typeface="Arial"/>
                <a:ea typeface="Arial"/>
                <a:cs typeface="Arial"/>
                <a:sym typeface="Arial"/>
              </a:endParaRPr>
            </a:p>
          </p:txBody>
        </p:sp>
        <p:cxnSp>
          <p:nvCxnSpPr>
            <p:cNvPr id="78" name="Google Shape;1080;p109">
              <a:extLst>
                <a:ext uri="{FF2B5EF4-FFF2-40B4-BE49-F238E27FC236}">
                  <a16:creationId xmlns:a16="http://schemas.microsoft.com/office/drawing/2014/main" id="{96A6260F-A6D1-4E8E-800F-EC28BEBC19FF}"/>
                </a:ext>
              </a:extLst>
            </p:cNvPr>
            <p:cNvCxnSpPr>
              <a:cxnSpLocks/>
            </p:cNvCxnSpPr>
            <p:nvPr/>
          </p:nvCxnSpPr>
          <p:spPr>
            <a:xfrm>
              <a:off x="10773103" y="2762053"/>
              <a:ext cx="0" cy="536700"/>
            </a:xfrm>
            <a:prstGeom prst="straightConnector1">
              <a:avLst/>
            </a:prstGeom>
            <a:noFill/>
            <a:ln w="9525" cap="flat" cmpd="sng">
              <a:solidFill>
                <a:schemeClr val="dk2"/>
              </a:solidFill>
              <a:prstDash val="solid"/>
              <a:round/>
              <a:headEnd type="none" w="sm" len="sm"/>
              <a:tailEnd type="triangle" w="med" len="med"/>
            </a:ln>
          </p:spPr>
        </p:cxnSp>
      </p:grpSp>
      <p:grpSp>
        <p:nvGrpSpPr>
          <p:cNvPr id="81" name="Google Shape;3223;p345">
            <a:extLst>
              <a:ext uri="{FF2B5EF4-FFF2-40B4-BE49-F238E27FC236}">
                <a16:creationId xmlns:a16="http://schemas.microsoft.com/office/drawing/2014/main" id="{1448665E-B190-45EC-81A6-F67D2F12AD86}"/>
              </a:ext>
            </a:extLst>
          </p:cNvPr>
          <p:cNvGrpSpPr/>
          <p:nvPr/>
        </p:nvGrpSpPr>
        <p:grpSpPr>
          <a:xfrm>
            <a:off x="2021867" y="3338003"/>
            <a:ext cx="8728698" cy="2867279"/>
            <a:chOff x="0" y="74471"/>
            <a:chExt cx="6776113" cy="2640601"/>
          </a:xfrm>
        </p:grpSpPr>
        <p:sp>
          <p:nvSpPr>
            <p:cNvPr id="82" name="Google Shape;3224;p345">
              <a:extLst>
                <a:ext uri="{FF2B5EF4-FFF2-40B4-BE49-F238E27FC236}">
                  <a16:creationId xmlns:a16="http://schemas.microsoft.com/office/drawing/2014/main" id="{40D0EA7E-5947-47DB-B259-7CCC7396E7FC}"/>
                </a:ext>
              </a:extLst>
            </p:cNvPr>
            <p:cNvSpPr/>
            <p:nvPr/>
          </p:nvSpPr>
          <p:spPr>
            <a:xfrm>
              <a:off x="0" y="295871"/>
              <a:ext cx="6776113" cy="378000"/>
            </a:xfrm>
            <a:prstGeom prst="rect">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83" name="Google Shape;3225;p345">
              <a:extLst>
                <a:ext uri="{FF2B5EF4-FFF2-40B4-BE49-F238E27FC236}">
                  <a16:creationId xmlns:a16="http://schemas.microsoft.com/office/drawing/2014/main" id="{F7A189EB-E997-4893-BBAE-22400C5D35C1}"/>
                </a:ext>
              </a:extLst>
            </p:cNvPr>
            <p:cNvSpPr/>
            <p:nvPr/>
          </p:nvSpPr>
          <p:spPr>
            <a:xfrm>
              <a:off x="338805" y="74471"/>
              <a:ext cx="4743279" cy="442800"/>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84" name="Google Shape;3226;p345">
              <a:extLst>
                <a:ext uri="{FF2B5EF4-FFF2-40B4-BE49-F238E27FC236}">
                  <a16:creationId xmlns:a16="http://schemas.microsoft.com/office/drawing/2014/main" id="{4D0F6FF9-EF32-41C1-922E-A53161CA2F97}"/>
                </a:ext>
              </a:extLst>
            </p:cNvPr>
            <p:cNvSpPr txBox="1"/>
            <p:nvPr/>
          </p:nvSpPr>
          <p:spPr>
            <a:xfrm>
              <a:off x="360421" y="96087"/>
              <a:ext cx="4700047" cy="399568"/>
            </a:xfrm>
            <a:prstGeom prst="rect">
              <a:avLst/>
            </a:prstGeom>
            <a:noFill/>
            <a:ln>
              <a:noFill/>
            </a:ln>
          </p:spPr>
          <p:txBody>
            <a:bodyPr spcFirstLastPara="1" wrap="square" lIns="238971" tIns="0" rIns="238971" bIns="0" anchor="ctr" anchorCtr="0">
              <a:noAutofit/>
            </a:bodyPr>
            <a:lstStyle/>
            <a:p>
              <a:pPr>
                <a:lnSpc>
                  <a:spcPct val="90000"/>
                </a:lnSpc>
                <a:buSzPts val="1500"/>
              </a:pPr>
              <a:r>
                <a:rPr lang="en-US" sz="2000" dirty="0">
                  <a:solidFill>
                    <a:schemeClr val="lt1"/>
                  </a:solidFill>
                </a:rPr>
                <a:t>Budget reconciliation (Build Back Better Act)</a:t>
              </a:r>
              <a:endParaRPr sz="2000" dirty="0">
                <a:solidFill>
                  <a:schemeClr val="lt1"/>
                </a:solidFill>
              </a:endParaRPr>
            </a:p>
          </p:txBody>
        </p:sp>
        <p:sp>
          <p:nvSpPr>
            <p:cNvPr id="85" name="Google Shape;3227;p345">
              <a:extLst>
                <a:ext uri="{FF2B5EF4-FFF2-40B4-BE49-F238E27FC236}">
                  <a16:creationId xmlns:a16="http://schemas.microsoft.com/office/drawing/2014/main" id="{74670C8A-FB20-46A0-B93C-BA7BF235D045}"/>
                </a:ext>
              </a:extLst>
            </p:cNvPr>
            <p:cNvSpPr/>
            <p:nvPr/>
          </p:nvSpPr>
          <p:spPr>
            <a:xfrm>
              <a:off x="0" y="976271"/>
              <a:ext cx="6776113" cy="378000"/>
            </a:xfrm>
            <a:prstGeom prst="rect">
              <a:avLst/>
            </a:prstGeom>
            <a:solidFill>
              <a:schemeClr val="lt1">
                <a:alpha val="89803"/>
              </a:schemeClr>
            </a:solidFill>
            <a:ln w="25400" cap="flat" cmpd="sng">
              <a:solidFill>
                <a:srgbClr val="F68C06"/>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86" name="Google Shape;3228;p345">
              <a:extLst>
                <a:ext uri="{FF2B5EF4-FFF2-40B4-BE49-F238E27FC236}">
                  <a16:creationId xmlns:a16="http://schemas.microsoft.com/office/drawing/2014/main" id="{4548F4FC-C7E6-4AF8-BCBE-C6BB2E371324}"/>
                </a:ext>
              </a:extLst>
            </p:cNvPr>
            <p:cNvSpPr/>
            <p:nvPr/>
          </p:nvSpPr>
          <p:spPr>
            <a:xfrm>
              <a:off x="338805" y="754871"/>
              <a:ext cx="4743279" cy="442800"/>
            </a:xfrm>
            <a:prstGeom prst="roundRect">
              <a:avLst>
                <a:gd name="adj" fmla="val 16667"/>
              </a:avLst>
            </a:prstGeom>
            <a:solidFill>
              <a:srgbClr val="F68C06"/>
            </a:solidFill>
            <a:ln w="25400" cap="flat"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87" name="Google Shape;3229;p345">
              <a:extLst>
                <a:ext uri="{FF2B5EF4-FFF2-40B4-BE49-F238E27FC236}">
                  <a16:creationId xmlns:a16="http://schemas.microsoft.com/office/drawing/2014/main" id="{696556BB-DCF6-46FF-8129-EC4DF04926BF}"/>
                </a:ext>
              </a:extLst>
            </p:cNvPr>
            <p:cNvSpPr txBox="1"/>
            <p:nvPr/>
          </p:nvSpPr>
          <p:spPr>
            <a:xfrm>
              <a:off x="360421" y="776487"/>
              <a:ext cx="4700047" cy="399568"/>
            </a:xfrm>
            <a:prstGeom prst="rect">
              <a:avLst/>
            </a:prstGeom>
            <a:noFill/>
            <a:ln>
              <a:noFill/>
            </a:ln>
          </p:spPr>
          <p:txBody>
            <a:bodyPr spcFirstLastPara="1" wrap="square" lIns="238971" tIns="0" rIns="238971" bIns="0" anchor="ctr" anchorCtr="0">
              <a:noAutofit/>
            </a:bodyPr>
            <a:lstStyle/>
            <a:p>
              <a:pPr>
                <a:lnSpc>
                  <a:spcPct val="90000"/>
                </a:lnSpc>
                <a:buSzPts val="1500"/>
              </a:pPr>
              <a:r>
                <a:rPr lang="en-US" sz="2000" dirty="0">
                  <a:solidFill>
                    <a:schemeClr val="lt1"/>
                  </a:solidFill>
                </a:rPr>
                <a:t>Trade (US Innovation &amp; Competition Act)</a:t>
              </a:r>
              <a:endParaRPr sz="2000" dirty="0">
                <a:solidFill>
                  <a:schemeClr val="lt1"/>
                </a:solidFill>
              </a:endParaRPr>
            </a:p>
          </p:txBody>
        </p:sp>
        <p:sp>
          <p:nvSpPr>
            <p:cNvPr id="88" name="Google Shape;3230;p345">
              <a:extLst>
                <a:ext uri="{FF2B5EF4-FFF2-40B4-BE49-F238E27FC236}">
                  <a16:creationId xmlns:a16="http://schemas.microsoft.com/office/drawing/2014/main" id="{F706AECC-2019-4749-93C2-64D39D765D4B}"/>
                </a:ext>
              </a:extLst>
            </p:cNvPr>
            <p:cNvSpPr/>
            <p:nvPr/>
          </p:nvSpPr>
          <p:spPr>
            <a:xfrm>
              <a:off x="0" y="1656672"/>
              <a:ext cx="6776113" cy="378000"/>
            </a:xfrm>
            <a:prstGeom prst="rect">
              <a:avLst/>
            </a:prstGeom>
            <a:solidFill>
              <a:schemeClr val="lt1">
                <a:alpha val="89803"/>
              </a:schemeClr>
            </a:solidFill>
            <a:ln w="25400" cap="flat" cmpd="sng">
              <a:solidFill>
                <a:srgbClr val="EE680E"/>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89" name="Google Shape;3231;p345">
              <a:extLst>
                <a:ext uri="{FF2B5EF4-FFF2-40B4-BE49-F238E27FC236}">
                  <a16:creationId xmlns:a16="http://schemas.microsoft.com/office/drawing/2014/main" id="{0CDB1DE3-9BB2-4442-8264-4454E4D95C55}"/>
                </a:ext>
              </a:extLst>
            </p:cNvPr>
            <p:cNvSpPr/>
            <p:nvPr/>
          </p:nvSpPr>
          <p:spPr>
            <a:xfrm>
              <a:off x="338805" y="1435271"/>
              <a:ext cx="4743279" cy="442800"/>
            </a:xfrm>
            <a:prstGeom prst="roundRect">
              <a:avLst>
                <a:gd name="adj" fmla="val 16667"/>
              </a:avLst>
            </a:prstGeom>
            <a:solidFill>
              <a:srgbClr val="EE680E"/>
            </a:solidFill>
            <a:ln w="25400" cap="flat"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90" name="Google Shape;3232;p345">
              <a:extLst>
                <a:ext uri="{FF2B5EF4-FFF2-40B4-BE49-F238E27FC236}">
                  <a16:creationId xmlns:a16="http://schemas.microsoft.com/office/drawing/2014/main" id="{B8A8C109-60CD-4037-8051-E9172D5CC813}"/>
                </a:ext>
              </a:extLst>
            </p:cNvPr>
            <p:cNvSpPr txBox="1"/>
            <p:nvPr/>
          </p:nvSpPr>
          <p:spPr>
            <a:xfrm>
              <a:off x="360421" y="1456887"/>
              <a:ext cx="4700047" cy="399568"/>
            </a:xfrm>
            <a:prstGeom prst="rect">
              <a:avLst/>
            </a:prstGeom>
            <a:noFill/>
            <a:ln>
              <a:noFill/>
            </a:ln>
          </p:spPr>
          <p:txBody>
            <a:bodyPr spcFirstLastPara="1" wrap="square" lIns="238971" tIns="0" rIns="238971" bIns="0" anchor="ctr" anchorCtr="0">
              <a:noAutofit/>
            </a:bodyPr>
            <a:lstStyle/>
            <a:p>
              <a:pPr>
                <a:lnSpc>
                  <a:spcPct val="90000"/>
                </a:lnSpc>
                <a:buSzPts val="1500"/>
              </a:pPr>
              <a:r>
                <a:rPr lang="en-US" sz="2000" dirty="0">
                  <a:solidFill>
                    <a:schemeClr val="lt1"/>
                  </a:solidFill>
                </a:rPr>
                <a:t>Retirement security (SECURE Act 2.0)</a:t>
              </a:r>
            </a:p>
          </p:txBody>
        </p:sp>
        <p:sp>
          <p:nvSpPr>
            <p:cNvPr id="91" name="Google Shape;3233;p345">
              <a:extLst>
                <a:ext uri="{FF2B5EF4-FFF2-40B4-BE49-F238E27FC236}">
                  <a16:creationId xmlns:a16="http://schemas.microsoft.com/office/drawing/2014/main" id="{97064858-18A7-4E25-A6DA-2854591F497D}"/>
                </a:ext>
              </a:extLst>
            </p:cNvPr>
            <p:cNvSpPr/>
            <p:nvPr/>
          </p:nvSpPr>
          <p:spPr>
            <a:xfrm>
              <a:off x="0" y="2337072"/>
              <a:ext cx="6776113" cy="378000"/>
            </a:xfrm>
            <a:prstGeom prst="rect">
              <a:avLst/>
            </a:prstGeom>
            <a:solidFill>
              <a:schemeClr val="lt1">
                <a:alpha val="89803"/>
              </a:schemeClr>
            </a:solidFill>
            <a:ln w="25400" cap="flat" cmpd="sng">
              <a:solidFill>
                <a:srgbClr val="E74915"/>
              </a:solidFill>
              <a:prstDash val="solid"/>
              <a:round/>
              <a:headEnd type="none" w="sm" len="sm"/>
              <a:tailEnd type="none" w="sm" len="sm"/>
            </a:ln>
          </p:spPr>
          <p:txBody>
            <a:bodyPr spcFirstLastPara="1" wrap="square" lIns="121868" tIns="121868" rIns="121868" bIns="121868" anchor="ctr" anchorCtr="0">
              <a:noAutofit/>
            </a:bodyPr>
            <a:lstStyle/>
            <a:p>
              <a:endParaRPr sz="1866"/>
            </a:p>
          </p:txBody>
        </p:sp>
        <p:sp>
          <p:nvSpPr>
            <p:cNvPr id="92" name="Google Shape;3234;p345">
              <a:extLst>
                <a:ext uri="{FF2B5EF4-FFF2-40B4-BE49-F238E27FC236}">
                  <a16:creationId xmlns:a16="http://schemas.microsoft.com/office/drawing/2014/main" id="{D74EDE9F-D611-4DA8-B517-29CEA1122E35}"/>
                </a:ext>
              </a:extLst>
            </p:cNvPr>
            <p:cNvSpPr/>
            <p:nvPr/>
          </p:nvSpPr>
          <p:spPr>
            <a:xfrm>
              <a:off x="338805" y="2115672"/>
              <a:ext cx="4743279" cy="442800"/>
            </a:xfrm>
            <a:prstGeom prst="roundRect">
              <a:avLst>
                <a:gd name="adj" fmla="val 16667"/>
              </a:avLst>
            </a:prstGeom>
            <a:solidFill>
              <a:srgbClr val="E74915"/>
            </a:solidFill>
            <a:ln w="25400" cap="flat" cmpd="sng">
              <a:solidFill>
                <a:schemeClr val="lt1"/>
              </a:solidFill>
              <a:prstDash val="solid"/>
              <a:round/>
              <a:headEnd type="none" w="sm" len="sm"/>
              <a:tailEnd type="none" w="sm" len="sm"/>
            </a:ln>
          </p:spPr>
          <p:txBody>
            <a:bodyPr spcFirstLastPara="1" wrap="square" lIns="121868" tIns="121868" rIns="121868" bIns="121868" anchor="ctr" anchorCtr="0">
              <a:noAutofit/>
            </a:bodyPr>
            <a:lstStyle/>
            <a:p>
              <a:endParaRPr lang="en-US" sz="1866" dirty="0"/>
            </a:p>
          </p:txBody>
        </p:sp>
        <p:sp>
          <p:nvSpPr>
            <p:cNvPr id="93" name="Google Shape;3235;p345">
              <a:extLst>
                <a:ext uri="{FF2B5EF4-FFF2-40B4-BE49-F238E27FC236}">
                  <a16:creationId xmlns:a16="http://schemas.microsoft.com/office/drawing/2014/main" id="{BD21AD9D-75DB-4C27-9DF6-EFB9ED51FD04}"/>
                </a:ext>
              </a:extLst>
            </p:cNvPr>
            <p:cNvSpPr txBox="1"/>
            <p:nvPr/>
          </p:nvSpPr>
          <p:spPr>
            <a:xfrm>
              <a:off x="360421" y="2137288"/>
              <a:ext cx="4700047" cy="399568"/>
            </a:xfrm>
            <a:prstGeom prst="rect">
              <a:avLst/>
            </a:prstGeom>
            <a:noFill/>
            <a:ln>
              <a:noFill/>
            </a:ln>
          </p:spPr>
          <p:txBody>
            <a:bodyPr spcFirstLastPara="1" wrap="square" lIns="238971" tIns="0" rIns="238971" bIns="0" anchor="ctr" anchorCtr="0">
              <a:noAutofit/>
            </a:bodyPr>
            <a:lstStyle/>
            <a:p>
              <a:pPr>
                <a:lnSpc>
                  <a:spcPct val="90000"/>
                </a:lnSpc>
                <a:buSzPts val="1500"/>
              </a:pPr>
              <a:r>
                <a:rPr lang="en-US" sz="2000" dirty="0">
                  <a:solidFill>
                    <a:schemeClr val="lt1"/>
                  </a:solidFill>
                </a:rPr>
                <a:t>Expired &amp; expiring tax provisions (tax extenders)</a:t>
              </a:r>
              <a:endParaRPr lang="en-US" sz="1866" dirty="0"/>
            </a:p>
          </p:txBody>
        </p:sp>
      </p:grpSp>
    </p:spTree>
    <p:extLst>
      <p:ext uri="{BB962C8B-B14F-4D97-AF65-F5344CB8AC3E}">
        <p14:creationId xmlns:p14="http://schemas.microsoft.com/office/powerpoint/2010/main" val="363704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House-passed Build Back Better Act of 2021</a:t>
            </a:r>
            <a:br>
              <a:rPr lang="en-US" sz="2800" dirty="0">
                <a:solidFill>
                  <a:srgbClr val="FFFFFF"/>
                </a:solidFill>
              </a:rPr>
            </a:br>
            <a:r>
              <a:rPr lang="en-US" sz="2400" i="1" dirty="0">
                <a:solidFill>
                  <a:srgbClr val="FFFFFF"/>
                </a:solidFill>
              </a:rPr>
              <a:t>$1.7 trillion reconciliation bill primarily offset by tax increases</a:t>
            </a:r>
            <a:endParaRPr sz="2400" i="1"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aphicFrame>
        <p:nvGraphicFramePr>
          <p:cNvPr id="5" name="Google Shape;1127;p111">
            <a:extLst>
              <a:ext uri="{FF2B5EF4-FFF2-40B4-BE49-F238E27FC236}">
                <a16:creationId xmlns:a16="http://schemas.microsoft.com/office/drawing/2014/main" id="{8C7DB298-7FD5-48D2-8A77-D4BF517AAF4E}"/>
              </a:ext>
            </a:extLst>
          </p:cNvPr>
          <p:cNvGraphicFramePr/>
          <p:nvPr/>
        </p:nvGraphicFramePr>
        <p:xfrm>
          <a:off x="442944" y="1759584"/>
          <a:ext cx="11306100" cy="4369125"/>
        </p:xfrm>
        <a:graphic>
          <a:graphicData uri="http://schemas.openxmlformats.org/drawingml/2006/table">
            <a:tbl>
              <a:tblPr firstRow="1" bandRow="1">
                <a:noFill/>
              </a:tblPr>
              <a:tblGrid>
                <a:gridCol w="5653050">
                  <a:extLst>
                    <a:ext uri="{9D8B030D-6E8A-4147-A177-3AD203B41FA5}">
                      <a16:colId xmlns:a16="http://schemas.microsoft.com/office/drawing/2014/main" val="20000"/>
                    </a:ext>
                  </a:extLst>
                </a:gridCol>
                <a:gridCol w="5653050">
                  <a:extLst>
                    <a:ext uri="{9D8B030D-6E8A-4147-A177-3AD203B41FA5}">
                      <a16:colId xmlns:a16="http://schemas.microsoft.com/office/drawing/2014/main" val="20001"/>
                    </a:ext>
                  </a:extLst>
                </a:gridCol>
              </a:tblGrid>
              <a:tr h="528575">
                <a:tc>
                  <a:txBody>
                    <a:bodyPr/>
                    <a:lstStyle/>
                    <a:p>
                      <a:pPr marL="0" marR="0" lvl="0" indent="0" algn="l" rtl="0">
                        <a:lnSpc>
                          <a:spcPct val="100000"/>
                        </a:lnSpc>
                        <a:spcBef>
                          <a:spcPts val="0"/>
                        </a:spcBef>
                        <a:spcAft>
                          <a:spcPts val="0"/>
                        </a:spcAft>
                        <a:buNone/>
                      </a:pPr>
                      <a:r>
                        <a:rPr lang="en-US" b="1" u="none" strike="noStrike" cap="none" dirty="0">
                          <a:solidFill>
                            <a:schemeClr val="lt1"/>
                          </a:solidFill>
                        </a:rPr>
                        <a:t>What’s </a:t>
                      </a:r>
                      <a:r>
                        <a:rPr lang="en-US" b="1" dirty="0">
                          <a:solidFill>
                            <a:schemeClr val="lt1"/>
                          </a:solidFill>
                        </a:rPr>
                        <a:t>i</a:t>
                      </a:r>
                      <a:r>
                        <a:rPr lang="en-US" b="1" u="none" strike="noStrike" cap="none" dirty="0">
                          <a:solidFill>
                            <a:schemeClr val="lt1"/>
                          </a:solidFill>
                        </a:rPr>
                        <a:t>n</a:t>
                      </a:r>
                      <a:endParaRPr dirty="0">
                        <a:solidFill>
                          <a:schemeClr val="lt1"/>
                        </a:solidFill>
                      </a:endParaRPr>
                    </a:p>
                  </a:txBody>
                  <a:tcPr marL="548625" marR="91475" marT="137150" marB="1371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r>
                        <a:rPr lang="en-US" b="1" u="none" strike="noStrike" cap="none">
                          <a:solidFill>
                            <a:schemeClr val="lt1"/>
                          </a:solidFill>
                        </a:rPr>
                        <a:t>What’s </a:t>
                      </a:r>
                      <a:r>
                        <a:rPr lang="en-US" b="1">
                          <a:solidFill>
                            <a:schemeClr val="lt1"/>
                          </a:solidFill>
                        </a:rPr>
                        <a:t>o</a:t>
                      </a:r>
                      <a:r>
                        <a:rPr lang="en-US" b="1" u="none" strike="noStrike" cap="none">
                          <a:solidFill>
                            <a:schemeClr val="lt1"/>
                          </a:solidFill>
                        </a:rPr>
                        <a:t>ut</a:t>
                      </a:r>
                      <a:endParaRPr>
                        <a:solidFill>
                          <a:schemeClr val="lt1"/>
                        </a:solidFill>
                      </a:endParaRPr>
                    </a:p>
                  </a:txBody>
                  <a:tcPr marL="548625" marR="91475" marT="137150" marB="1371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15% corporate minimum tax on large corporations (tyba 12/31/22)</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Corporate tax rate increase (Biden: 28%; W&amp;M bill: 26.5%)</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dirty="0"/>
                        <a:t>1% excise tax on corporate stock repurchases (rosa 12/31/21)</a:t>
                      </a: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Accelerated expansion 162(m) compensation deduction limitation</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Section 163(n) business interest limitation (tyba 12/31/22)</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Elimination of fossil fuel tax preferences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International tax reforms (GILTI, BEAT, FDII, etc.)</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Top individual tax rate increase (from 37% to 39.6%)</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4-year delay of R&amp;D capitalization requirement from 2022 until 2026</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Billionaire tax (annual mark-to-market on unrealized capital gains)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Clean energy incentives (electricity, emissions, transportation, efficiency)</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Capital gains and qualified dividend tax rate (Biden: 39.6%; W&amp;M: 25%)</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Millionaire surtax (5% on income &gt; $10M; further 3% on income &gt; $25M)</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Section 199A phase-out for income &gt; $400K</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3.8% net investment income expansion for income &gt; $400K</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Carried interest (increase in holding period from 3 to 5 years)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SALT deduction cap relief (increase to $80,000 for 2021 thru 2030)</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Estate and gift tax changes (exemption, grantor trusts, valuation)</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Permanent excess business loss limitation for noncorporate taxpayers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College and university endowment excise tax relief</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0"/>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Retirement provisions (mega-IRAs, back-door Roth conversion)</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Retirement provisions (disqualified investment proposals)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1"/>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QSBS exclusion, portfolio interest exemption, wash/constructive sale rules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Wyden partnership tax reform proposals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2"/>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Superfund excise tax on crude oil and petroleum products</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a:t>Increase tax on certain tobacco products (but nicotine tax is in)</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3"/>
                  </a:ext>
                </a:extLst>
              </a:tr>
              <a:tr h="274325">
                <a:tc>
                  <a:txBody>
                    <a:bodyPr/>
                    <a:lstStyle/>
                    <a:p>
                      <a:pPr marL="146304" marR="0" lvl="0" indent="-167640" algn="l" rtl="0">
                        <a:lnSpc>
                          <a:spcPct val="100000"/>
                        </a:lnSpc>
                        <a:spcBef>
                          <a:spcPts val="0"/>
                        </a:spcBef>
                        <a:spcAft>
                          <a:spcPts val="0"/>
                        </a:spcAft>
                        <a:buSzPts val="1200"/>
                        <a:buChar char="•"/>
                      </a:pPr>
                      <a:r>
                        <a:rPr lang="en-US" sz="1200" u="none" strike="noStrike" cap="none"/>
                        <a:t>Increased IRS enforcement funding</a:t>
                      </a:r>
                      <a:endParaRPr sz="120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6304" marR="0" lvl="0" indent="-167640" algn="l" rtl="0">
                        <a:lnSpc>
                          <a:spcPct val="100000"/>
                        </a:lnSpc>
                        <a:spcBef>
                          <a:spcPts val="0"/>
                        </a:spcBef>
                        <a:spcAft>
                          <a:spcPts val="0"/>
                        </a:spcAft>
                        <a:buSzPts val="1200"/>
                        <a:buChar char="•"/>
                      </a:pPr>
                      <a:r>
                        <a:rPr lang="en-US" sz="1200" u="none" strike="noStrike" cap="none" dirty="0"/>
                        <a:t>Bank account information reporting</a:t>
                      </a:r>
                      <a:endParaRPr sz="1200" dirty="0"/>
                    </a:p>
                  </a:txBody>
                  <a:tcPr marL="0" marR="9147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9983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Build Back Better Act of 2021 – key business tax provisions</a:t>
            </a:r>
            <a:endParaRPr sz="2800"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aphicFrame>
        <p:nvGraphicFramePr>
          <p:cNvPr id="6" name="Google Shape;2943;p330">
            <a:extLst>
              <a:ext uri="{FF2B5EF4-FFF2-40B4-BE49-F238E27FC236}">
                <a16:creationId xmlns:a16="http://schemas.microsoft.com/office/drawing/2014/main" id="{E813EC90-91F6-4378-9235-CB6CF9F2E82B}"/>
              </a:ext>
            </a:extLst>
          </p:cNvPr>
          <p:cNvGraphicFramePr/>
          <p:nvPr/>
        </p:nvGraphicFramePr>
        <p:xfrm>
          <a:off x="1" y="2034283"/>
          <a:ext cx="12188824" cy="3737223"/>
        </p:xfrm>
        <a:graphic>
          <a:graphicData uri="http://schemas.openxmlformats.org/drawingml/2006/table">
            <a:tbl>
              <a:tblPr firstRow="1" bandRow="1">
                <a:noFill/>
              </a:tblPr>
              <a:tblGrid>
                <a:gridCol w="9277564">
                  <a:extLst>
                    <a:ext uri="{9D8B030D-6E8A-4147-A177-3AD203B41FA5}">
                      <a16:colId xmlns:a16="http://schemas.microsoft.com/office/drawing/2014/main" val="20000"/>
                    </a:ext>
                  </a:extLst>
                </a:gridCol>
                <a:gridCol w="1428108">
                  <a:extLst>
                    <a:ext uri="{9D8B030D-6E8A-4147-A177-3AD203B41FA5}">
                      <a16:colId xmlns:a16="http://schemas.microsoft.com/office/drawing/2014/main" val="3483284847"/>
                    </a:ext>
                  </a:extLst>
                </a:gridCol>
                <a:gridCol w="1483152">
                  <a:extLst>
                    <a:ext uri="{9D8B030D-6E8A-4147-A177-3AD203B41FA5}">
                      <a16:colId xmlns:a16="http://schemas.microsoft.com/office/drawing/2014/main" val="20001"/>
                    </a:ext>
                  </a:extLst>
                </a:gridCol>
              </a:tblGrid>
              <a:tr h="415247">
                <a:tc>
                  <a:txBody>
                    <a:bodyPr/>
                    <a:lstStyle/>
                    <a:p>
                      <a:pPr marL="0" marR="0" lvl="0" indent="0" algn="ctr" rtl="0">
                        <a:lnSpc>
                          <a:spcPct val="100000"/>
                        </a:lnSpc>
                        <a:spcBef>
                          <a:spcPts val="0"/>
                        </a:spcBef>
                        <a:spcAft>
                          <a:spcPts val="0"/>
                        </a:spcAft>
                        <a:buNone/>
                      </a:pPr>
                      <a:r>
                        <a:rPr lang="en-US" sz="1400" b="1" dirty="0"/>
                        <a:t>Provision</a:t>
                      </a:r>
                      <a:endParaRPr sz="1400" b="1"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dirty="0"/>
                        <a:t>Effective Date</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dirty="0"/>
                        <a:t>JCT Estimate</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5247">
                <a:tc>
                  <a:txBody>
                    <a:bodyPr/>
                    <a:lstStyle/>
                    <a:p>
                      <a:pPr marL="0" marR="0" lvl="0" indent="0" algn="l" rtl="0">
                        <a:lnSpc>
                          <a:spcPct val="100000"/>
                        </a:lnSpc>
                        <a:spcBef>
                          <a:spcPts val="0"/>
                        </a:spcBef>
                        <a:spcAft>
                          <a:spcPts val="0"/>
                        </a:spcAft>
                        <a:buNone/>
                      </a:pPr>
                      <a:r>
                        <a:rPr lang="en-US" sz="1400" dirty="0"/>
                        <a:t>15% minimum tax on adjusted financial statement income of corporations with book income &gt; $1 billion</a:t>
                      </a:r>
                      <a:endParaRPr sz="1400"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12/31/22</a:t>
                      </a:r>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$319 billion</a:t>
                      </a: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5247">
                <a:tc>
                  <a:txBody>
                    <a:bodyPr/>
                    <a:lstStyle/>
                    <a:p>
                      <a:pPr marL="0" marR="0" lvl="0" indent="0" algn="l" rtl="0">
                        <a:lnSpc>
                          <a:spcPct val="100000"/>
                        </a:lnSpc>
                        <a:spcBef>
                          <a:spcPts val="0"/>
                        </a:spcBef>
                        <a:spcAft>
                          <a:spcPts val="0"/>
                        </a:spcAft>
                        <a:buNone/>
                      </a:pPr>
                      <a:r>
                        <a:rPr lang="en-US" sz="1400" dirty="0"/>
                        <a:t>1% excise tax on publicly traded US corporation for value of any stock repurchased by corporation</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a:t>rosa 12/31/21</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$124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814794170"/>
                  </a:ext>
                </a:extLst>
              </a:tr>
              <a:tr h="415247">
                <a:tc>
                  <a:txBody>
                    <a:bodyPr/>
                    <a:lstStyle/>
                    <a:p>
                      <a:pPr marL="0" marR="0" lvl="0" indent="0" algn="l" rtl="0">
                        <a:lnSpc>
                          <a:spcPct val="100000"/>
                        </a:lnSpc>
                        <a:spcBef>
                          <a:spcPts val="0"/>
                        </a:spcBef>
                        <a:spcAft>
                          <a:spcPts val="0"/>
                        </a:spcAft>
                        <a:buNone/>
                      </a:pPr>
                      <a:r>
                        <a:rPr lang="en-US" sz="1400" dirty="0"/>
                        <a:t>Modify deduction for foreign-derived intangible income (FDII) and global intangible low-taxed income (GILTI)</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12/31/22</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$144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861242265"/>
                  </a:ext>
                </a:extLst>
              </a:tr>
              <a:tr h="415247">
                <a:tc>
                  <a:txBody>
                    <a:bodyPr/>
                    <a:lstStyle/>
                    <a:p>
                      <a:pPr marL="0" marR="0" lvl="0" indent="0" algn="l" rtl="0">
                        <a:lnSpc>
                          <a:spcPct val="100000"/>
                        </a:lnSpc>
                        <a:spcBef>
                          <a:spcPts val="0"/>
                        </a:spcBef>
                        <a:spcAft>
                          <a:spcPts val="0"/>
                        </a:spcAft>
                        <a:buNone/>
                      </a:pPr>
                      <a:r>
                        <a:rPr lang="en-US" sz="1400" dirty="0"/>
                        <a:t>Modify GILTI: 15% rate on per-country basis, FTC haircut reduced from 20% to 5%, QBAI reduced from 10% to 5%</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12/31/22</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$57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485267254"/>
                  </a:ext>
                </a:extLst>
              </a:tr>
              <a:tr h="415247">
                <a:tc>
                  <a:txBody>
                    <a:bodyPr/>
                    <a:lstStyle/>
                    <a:p>
                      <a:pPr marL="0" marR="0" lvl="0" indent="0" algn="l" rtl="0">
                        <a:lnSpc>
                          <a:spcPct val="100000"/>
                        </a:lnSpc>
                        <a:spcBef>
                          <a:spcPts val="0"/>
                        </a:spcBef>
                        <a:spcAft>
                          <a:spcPts val="0"/>
                        </a:spcAft>
                        <a:buNone/>
                      </a:pPr>
                      <a:r>
                        <a:rPr lang="en-US" sz="1400" dirty="0"/>
                        <a:t>Modify base erosion anti-abuse tax (BEAT): 12.5% rate in 2023, 15% rate in 2024, and 18% rate in 2025</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12/31/21</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$67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154479897"/>
                  </a:ext>
                </a:extLst>
              </a:tr>
              <a:tr h="415247">
                <a:tc>
                  <a:txBody>
                    <a:bodyPr/>
                    <a:lstStyle/>
                    <a:p>
                      <a:pPr marL="0" marR="0" lvl="0" indent="0" algn="l" rtl="0">
                        <a:lnSpc>
                          <a:spcPct val="100000"/>
                        </a:lnSpc>
                        <a:spcBef>
                          <a:spcPts val="0"/>
                        </a:spcBef>
                        <a:spcAft>
                          <a:spcPts val="0"/>
                        </a:spcAft>
                        <a:buNone/>
                      </a:pPr>
                      <a:r>
                        <a:rPr lang="en-US" sz="1400" dirty="0"/>
                        <a:t>Limit interest deduction to proportionate share of total earnings of international financial reporting group</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12/31/22</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$28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597519113"/>
                  </a:ext>
                </a:extLst>
              </a:tr>
              <a:tr h="415247">
                <a:tc>
                  <a:txBody>
                    <a:bodyPr/>
                    <a:lstStyle/>
                    <a:p>
                      <a:pPr marL="0" marR="0" lvl="0" indent="0" algn="l" rtl="0">
                        <a:lnSpc>
                          <a:spcPct val="100000"/>
                        </a:lnSpc>
                        <a:spcBef>
                          <a:spcPts val="0"/>
                        </a:spcBef>
                        <a:spcAft>
                          <a:spcPts val="0"/>
                        </a:spcAft>
                        <a:buNone/>
                      </a:pPr>
                      <a:r>
                        <a:rPr lang="en-US" sz="1400" dirty="0"/>
                        <a:t>Delay from 2022 to 2026 2017 tax reform law requiring capitalization of research expenditures</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a:t>n/a</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($4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4105640878"/>
                  </a:ext>
                </a:extLst>
              </a:tr>
              <a:tr h="415247">
                <a:tc>
                  <a:txBody>
                    <a:bodyPr/>
                    <a:lstStyle/>
                    <a:p>
                      <a:pPr marL="0" marR="0" lvl="0" indent="0" algn="l" rtl="0">
                        <a:lnSpc>
                          <a:spcPct val="100000"/>
                        </a:lnSpc>
                        <a:spcBef>
                          <a:spcPts val="0"/>
                        </a:spcBef>
                        <a:spcAft>
                          <a:spcPts val="0"/>
                        </a:spcAft>
                        <a:buNone/>
                      </a:pPr>
                      <a:r>
                        <a:rPr lang="en-US" sz="1400" dirty="0"/>
                        <a:t>Reinstate Superfund excise taxes on crude oil and petroleum products</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a:t>7/1/22</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$13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426999814"/>
                  </a:ext>
                </a:extLst>
              </a:tr>
            </a:tbl>
          </a:graphicData>
        </a:graphic>
      </p:graphicFrame>
    </p:spTree>
    <p:extLst>
      <p:ext uri="{BB962C8B-B14F-4D97-AF65-F5344CB8AC3E}">
        <p14:creationId xmlns:p14="http://schemas.microsoft.com/office/powerpoint/2010/main" val="218328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Build Back Better Act of 2021 – key individual tax provisions</a:t>
            </a:r>
            <a:endParaRPr sz="2800"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graphicFrame>
        <p:nvGraphicFramePr>
          <p:cNvPr id="6" name="Google Shape;2943;p330">
            <a:extLst>
              <a:ext uri="{FF2B5EF4-FFF2-40B4-BE49-F238E27FC236}">
                <a16:creationId xmlns:a16="http://schemas.microsoft.com/office/drawing/2014/main" id="{E813EC90-91F6-4378-9235-CB6CF9F2E82B}"/>
              </a:ext>
            </a:extLst>
          </p:cNvPr>
          <p:cNvGraphicFramePr/>
          <p:nvPr/>
        </p:nvGraphicFramePr>
        <p:xfrm>
          <a:off x="0" y="2239767"/>
          <a:ext cx="12188824" cy="3321976"/>
        </p:xfrm>
        <a:graphic>
          <a:graphicData uri="http://schemas.openxmlformats.org/drawingml/2006/table">
            <a:tbl>
              <a:tblPr firstRow="1" bandRow="1">
                <a:noFill/>
              </a:tblPr>
              <a:tblGrid>
                <a:gridCol w="9277564">
                  <a:extLst>
                    <a:ext uri="{9D8B030D-6E8A-4147-A177-3AD203B41FA5}">
                      <a16:colId xmlns:a16="http://schemas.microsoft.com/office/drawing/2014/main" val="20000"/>
                    </a:ext>
                  </a:extLst>
                </a:gridCol>
                <a:gridCol w="1428108">
                  <a:extLst>
                    <a:ext uri="{9D8B030D-6E8A-4147-A177-3AD203B41FA5}">
                      <a16:colId xmlns:a16="http://schemas.microsoft.com/office/drawing/2014/main" val="3483284847"/>
                    </a:ext>
                  </a:extLst>
                </a:gridCol>
                <a:gridCol w="1483152">
                  <a:extLst>
                    <a:ext uri="{9D8B030D-6E8A-4147-A177-3AD203B41FA5}">
                      <a16:colId xmlns:a16="http://schemas.microsoft.com/office/drawing/2014/main" val="20001"/>
                    </a:ext>
                  </a:extLst>
                </a:gridCol>
              </a:tblGrid>
              <a:tr h="415247">
                <a:tc>
                  <a:txBody>
                    <a:bodyPr/>
                    <a:lstStyle/>
                    <a:p>
                      <a:pPr marL="0" marR="0" lvl="0" indent="0" algn="ctr" rtl="0">
                        <a:lnSpc>
                          <a:spcPct val="100000"/>
                        </a:lnSpc>
                        <a:spcBef>
                          <a:spcPts val="0"/>
                        </a:spcBef>
                        <a:spcAft>
                          <a:spcPts val="0"/>
                        </a:spcAft>
                        <a:buNone/>
                      </a:pPr>
                      <a:r>
                        <a:rPr lang="en-US" sz="1400" b="1" dirty="0"/>
                        <a:t>Provision</a:t>
                      </a:r>
                      <a:endParaRPr sz="1400" b="1"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dirty="0"/>
                        <a:t>Effective Date</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dirty="0"/>
                        <a:t>JCT Estimate</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5247">
                <a:tc>
                  <a:txBody>
                    <a:bodyPr/>
                    <a:lstStyle/>
                    <a:p>
                      <a:pPr marL="0" marR="0" lvl="0" indent="0" algn="l" rtl="0">
                        <a:lnSpc>
                          <a:spcPct val="100000"/>
                        </a:lnSpc>
                        <a:spcBef>
                          <a:spcPts val="0"/>
                        </a:spcBef>
                        <a:spcAft>
                          <a:spcPts val="0"/>
                        </a:spcAft>
                        <a:buNone/>
                      </a:pPr>
                      <a:r>
                        <a:rPr lang="en-US" sz="1400" dirty="0"/>
                        <a:t>5% surtax on modified AGI &gt; $10 million and additional 3% surtax (total of 8%) on modified AGI &gt; $25 million</a:t>
                      </a:r>
                      <a:endParaRPr sz="1400"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12/31/21</a:t>
                      </a:r>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$228 billion</a:t>
                      </a: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5247">
                <a:tc>
                  <a:txBody>
                    <a:bodyPr/>
                    <a:lstStyle/>
                    <a:p>
                      <a:pPr marL="0" marR="0" lvl="0" indent="0" algn="l" rtl="0">
                        <a:lnSpc>
                          <a:spcPct val="100000"/>
                        </a:lnSpc>
                        <a:spcBef>
                          <a:spcPts val="0"/>
                        </a:spcBef>
                        <a:spcAft>
                          <a:spcPts val="0"/>
                        </a:spcAft>
                        <a:buNone/>
                      </a:pPr>
                      <a:r>
                        <a:rPr lang="en-US" sz="1400" dirty="0"/>
                        <a:t>Expand 3.8% net investment income tax to include net pass-thru business income for high-income taxpayers</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12/31/21</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$252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814794170"/>
                  </a:ext>
                </a:extLst>
              </a:tr>
              <a:tr h="415247">
                <a:tc>
                  <a:txBody>
                    <a:bodyPr/>
                    <a:lstStyle/>
                    <a:p>
                      <a:pPr marL="0" marR="0" lvl="0" indent="0" algn="l" rtl="0">
                        <a:lnSpc>
                          <a:spcPct val="100000"/>
                        </a:lnSpc>
                        <a:spcBef>
                          <a:spcPts val="0"/>
                        </a:spcBef>
                        <a:spcAft>
                          <a:spcPts val="0"/>
                        </a:spcAft>
                        <a:buNone/>
                      </a:pPr>
                      <a:r>
                        <a:rPr lang="en-US" sz="1400" dirty="0"/>
                        <a:t>Make permanent limit on excess business losses of non-corporate taxpayers with carryforward modification</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12/31/20</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$160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861242265"/>
                  </a:ext>
                </a:extLst>
              </a:tr>
              <a:tr h="415247">
                <a:tc>
                  <a:txBody>
                    <a:bodyPr/>
                    <a:lstStyle/>
                    <a:p>
                      <a:pPr marL="0" marR="0" lvl="0" indent="0" algn="l" rtl="0">
                        <a:lnSpc>
                          <a:spcPct val="100000"/>
                        </a:lnSpc>
                        <a:spcBef>
                          <a:spcPts val="0"/>
                        </a:spcBef>
                        <a:spcAft>
                          <a:spcPts val="0"/>
                        </a:spcAft>
                        <a:buNone/>
                      </a:pPr>
                      <a:r>
                        <a:rPr lang="en-US" sz="1400" dirty="0"/>
                        <a:t>Increase SALT deduction cap from $10K to $80K through 2030; reinstate $10K cap for one year (2031)</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12/31/20</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($14.8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485267254"/>
                  </a:ext>
                </a:extLst>
              </a:tr>
              <a:tr h="415247">
                <a:tc>
                  <a:txBody>
                    <a:bodyPr/>
                    <a:lstStyle/>
                    <a:p>
                      <a:pPr marL="0" marR="0" lvl="0" indent="0" algn="l" rtl="0">
                        <a:lnSpc>
                          <a:spcPct val="100000"/>
                        </a:lnSpc>
                        <a:spcBef>
                          <a:spcPts val="0"/>
                        </a:spcBef>
                        <a:spcAft>
                          <a:spcPts val="0"/>
                        </a:spcAft>
                        <a:buNone/>
                      </a:pPr>
                      <a:r>
                        <a:rPr lang="en-US" sz="1400" dirty="0"/>
                        <a:t>Deny 75% and 100% QSBS exclusion rates and AMT preference elimination for AGI &gt; $400K</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saeoa</a:t>
                      </a:r>
                      <a:r>
                        <a:rPr lang="en-US" sz="1400" dirty="0"/>
                        <a:t> 9/31/21</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$5.7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154479897"/>
                  </a:ext>
                </a:extLst>
              </a:tr>
              <a:tr h="415247">
                <a:tc>
                  <a:txBody>
                    <a:bodyPr/>
                    <a:lstStyle/>
                    <a:p>
                      <a:pPr marL="0" marR="0" lvl="0" indent="0" algn="l" rtl="0">
                        <a:lnSpc>
                          <a:spcPct val="100000"/>
                        </a:lnSpc>
                        <a:spcBef>
                          <a:spcPts val="0"/>
                        </a:spcBef>
                        <a:spcAft>
                          <a:spcPts val="0"/>
                        </a:spcAft>
                        <a:buNone/>
                      </a:pPr>
                      <a:r>
                        <a:rPr lang="en-US" sz="1400" dirty="0"/>
                        <a:t>Prohibit IRA contributions and require mandatory distributions for accounts &gt; $10M and income &gt; $400K</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12/31/28</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$7.3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597519113"/>
                  </a:ext>
                </a:extLst>
              </a:tr>
              <a:tr h="415247">
                <a:tc>
                  <a:txBody>
                    <a:bodyPr/>
                    <a:lstStyle/>
                    <a:p>
                      <a:pPr marL="0" marR="0" lvl="0" indent="0" algn="l" rtl="0">
                        <a:lnSpc>
                          <a:spcPct val="100000"/>
                        </a:lnSpc>
                        <a:spcBef>
                          <a:spcPts val="0"/>
                        </a:spcBef>
                        <a:spcAft>
                          <a:spcPts val="0"/>
                        </a:spcAft>
                        <a:buNone/>
                      </a:pPr>
                      <a:r>
                        <a:rPr lang="en-US" sz="1400" dirty="0"/>
                        <a:t>Limit Roth IRA contributions for any qualified plans or IRA where any portion contains after-tax contributions</a:t>
                      </a:r>
                      <a:endParaRPr sz="1400"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err="1"/>
                        <a:t>tyba</a:t>
                      </a:r>
                      <a:r>
                        <a:rPr lang="en-US" sz="1400" dirty="0"/>
                        <a:t> 12/31/21</a:t>
                      </a:r>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dirty="0"/>
                        <a:t>$2.7 billion</a:t>
                      </a: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4105640878"/>
                  </a:ext>
                </a:extLst>
              </a:tr>
            </a:tbl>
          </a:graphicData>
        </a:graphic>
      </p:graphicFrame>
    </p:spTree>
    <p:extLst>
      <p:ext uri="{BB962C8B-B14F-4D97-AF65-F5344CB8AC3E}">
        <p14:creationId xmlns:p14="http://schemas.microsoft.com/office/powerpoint/2010/main" val="65343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Build Back Better Act of 2021 – clean energy tax provisions</a:t>
            </a:r>
            <a:endParaRPr sz="2400" i="1"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sp>
        <p:nvSpPr>
          <p:cNvPr id="5" name="Google Shape;4846;p312">
            <a:extLst>
              <a:ext uri="{FF2B5EF4-FFF2-40B4-BE49-F238E27FC236}">
                <a16:creationId xmlns:a16="http://schemas.microsoft.com/office/drawing/2014/main" id="{BD394780-341B-4492-83B1-E921FEA00ADB}"/>
              </a:ext>
            </a:extLst>
          </p:cNvPr>
          <p:cNvSpPr txBox="1"/>
          <p:nvPr/>
        </p:nvSpPr>
        <p:spPr>
          <a:xfrm>
            <a:off x="457075" y="1528098"/>
            <a:ext cx="11101652" cy="455882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b="1" i="1" u="none" strike="noStrike" cap="none" dirty="0">
                <a:solidFill>
                  <a:srgbClr val="000000"/>
                </a:solidFill>
                <a:latin typeface="Arial"/>
                <a:ea typeface="Arial"/>
                <a:cs typeface="Arial"/>
                <a:sym typeface="Arial"/>
              </a:rPr>
              <a:t>Structures new and existing renewable energy and energy efficiency incentives as 2-tiered incentives</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en-US" dirty="0">
                <a:solidFill>
                  <a:schemeClr val="dk1"/>
                </a:solidFill>
              </a:rPr>
              <a:t>“Base rate” and “bonus rate” equal to 5x base rate for projects which meet prevailing wage and apprenticeship requirements</a:t>
            </a:r>
          </a:p>
          <a:p>
            <a:pPr marL="120650" lvl="0">
              <a:buSzPts val="1700"/>
            </a:pPr>
            <a:endParaRPr lang="en-US" dirty="0">
              <a:solidFill>
                <a:schemeClr val="dk1"/>
              </a:solidFill>
            </a:endParaRPr>
          </a:p>
          <a:p>
            <a:pPr>
              <a:buSzPts val="1700"/>
            </a:pPr>
            <a:r>
              <a:rPr lang="en-US" b="1" i="1" dirty="0">
                <a:solidFill>
                  <a:schemeClr val="dk1"/>
                </a:solidFill>
              </a:rPr>
              <a:t>Extends and expands existing tax credits for renewable electricity (§48 ITC and §45 PTC), carbon sequestration (§45Q), alternative vehicles and fuels, alternative fuel vehicle refueling property (§30C), advanced energy projects (§48C), and energy efficiency</a:t>
            </a:r>
          </a:p>
          <a:p>
            <a:pPr>
              <a:buSzPts val="1700"/>
            </a:pPr>
            <a:endParaRPr lang="en-US" b="1" i="1" dirty="0">
              <a:solidFill>
                <a:schemeClr val="dk1"/>
              </a:solidFill>
            </a:endParaRPr>
          </a:p>
          <a:p>
            <a:pPr>
              <a:buSzPts val="1700"/>
            </a:pPr>
            <a:r>
              <a:rPr lang="en-US" b="1" i="1" dirty="0">
                <a:solidFill>
                  <a:schemeClr val="dk1"/>
                </a:solidFill>
              </a:rPr>
              <a:t>Provides new tax credits for:</a:t>
            </a:r>
          </a:p>
          <a:p>
            <a:pPr marL="285750" indent="-285750">
              <a:buSzPts val="1700"/>
              <a:buFont typeface="Arial" panose="020B0604020202020204" pitchFamily="34" charset="0"/>
              <a:buChar char="•"/>
            </a:pPr>
            <a:r>
              <a:rPr lang="en-US" dirty="0">
                <a:solidFill>
                  <a:schemeClr val="dk1"/>
                </a:solidFill>
              </a:rPr>
              <a:t>Clean electricity production and investment (§48F and §45BB)</a:t>
            </a:r>
          </a:p>
          <a:p>
            <a:pPr marL="285750" indent="-285750">
              <a:buSzPts val="1700"/>
              <a:buFont typeface="Arial" panose="020B0604020202020204" pitchFamily="34" charset="0"/>
              <a:buChar char="•"/>
            </a:pPr>
            <a:r>
              <a:rPr lang="en-US" dirty="0">
                <a:solidFill>
                  <a:schemeClr val="dk1"/>
                </a:solidFill>
              </a:rPr>
              <a:t>Electric transmission property (§48D)</a:t>
            </a:r>
          </a:p>
          <a:p>
            <a:pPr marL="285750" indent="-285750">
              <a:buSzPts val="1700"/>
              <a:buFont typeface="Arial" panose="020B0604020202020204" pitchFamily="34" charset="0"/>
              <a:buChar char="•"/>
            </a:pPr>
            <a:r>
              <a:rPr lang="en-US" dirty="0">
                <a:solidFill>
                  <a:schemeClr val="dk1"/>
                </a:solidFill>
              </a:rPr>
              <a:t>Zero-emission nuclear power production (§45W)</a:t>
            </a:r>
          </a:p>
          <a:p>
            <a:pPr marL="285750" indent="-285750">
              <a:buSzPts val="1700"/>
              <a:buFont typeface="Arial" panose="020B0604020202020204" pitchFamily="34" charset="0"/>
              <a:buChar char="•"/>
            </a:pPr>
            <a:r>
              <a:rPr lang="en-US" dirty="0">
                <a:solidFill>
                  <a:schemeClr val="dk1"/>
                </a:solidFill>
              </a:rPr>
              <a:t>Clean hydrogen production (§45X)</a:t>
            </a:r>
          </a:p>
          <a:p>
            <a:pPr marL="285750" indent="-285750">
              <a:buSzPts val="1700"/>
              <a:buFont typeface="Arial" panose="020B0604020202020204" pitchFamily="34" charset="0"/>
              <a:buChar char="•"/>
            </a:pPr>
            <a:r>
              <a:rPr lang="en-US" dirty="0">
                <a:solidFill>
                  <a:schemeClr val="dk1"/>
                </a:solidFill>
              </a:rPr>
              <a:t>Clean fuel production (§45CC)</a:t>
            </a:r>
          </a:p>
          <a:p>
            <a:pPr marL="285750" indent="-285750">
              <a:buSzPts val="1700"/>
              <a:buFont typeface="Arial" panose="020B0604020202020204" pitchFamily="34" charset="0"/>
              <a:buChar char="•"/>
            </a:pPr>
            <a:r>
              <a:rPr lang="en-US" dirty="0">
                <a:solidFill>
                  <a:schemeClr val="dk1"/>
                </a:solidFill>
              </a:rPr>
              <a:t>Advanced manufacturing production and investment (§48E and §45AA)</a:t>
            </a:r>
          </a:p>
          <a:p>
            <a:pPr marL="285750" indent="-285750">
              <a:buSzPts val="1700"/>
              <a:buFont typeface="Arial" panose="020B0604020202020204" pitchFamily="34" charset="0"/>
              <a:buChar char="•"/>
            </a:pPr>
            <a:r>
              <a:rPr lang="en-US" dirty="0">
                <a:solidFill>
                  <a:schemeClr val="dk1"/>
                </a:solidFill>
              </a:rPr>
              <a:t>Sustainable aviation fuel</a:t>
            </a:r>
          </a:p>
          <a:p>
            <a:pPr>
              <a:buSzPts val="1700"/>
            </a:pPr>
            <a:endParaRPr lang="en-US" b="1" i="1" dirty="0">
              <a:solidFill>
                <a:schemeClr val="dk1"/>
              </a:solidFill>
            </a:endParaRPr>
          </a:p>
          <a:p>
            <a:pPr>
              <a:buSzPts val="1700"/>
            </a:pPr>
            <a:r>
              <a:rPr lang="en-US" b="1" i="1" dirty="0">
                <a:solidFill>
                  <a:schemeClr val="dk1"/>
                </a:solidFill>
              </a:rPr>
              <a:t>Provides 5-year transition to emissions-based, “technology-neutral” tax incentives for clean electricity and fuel production</a:t>
            </a:r>
          </a:p>
          <a:p>
            <a:pPr>
              <a:buSzPts val="1700"/>
            </a:pPr>
            <a:endParaRPr lang="en-US" b="1" i="1" dirty="0">
              <a:solidFill>
                <a:schemeClr val="dk1"/>
              </a:solidFill>
            </a:endParaRPr>
          </a:p>
          <a:p>
            <a:pPr>
              <a:buSzPts val="1700"/>
            </a:pPr>
            <a:r>
              <a:rPr lang="en-US" b="1" i="1" dirty="0">
                <a:solidFill>
                  <a:schemeClr val="dk1"/>
                </a:solidFill>
              </a:rPr>
              <a:t>Provides higher credit rates for §48 ITC, §45 PTC, §45BB, §48F projects that meet certain domestic content requirements</a:t>
            </a:r>
          </a:p>
          <a:p>
            <a:pPr marL="0" marR="0" lvl="0" indent="0" algn="l" rtl="0">
              <a:lnSpc>
                <a:spcPct val="100000"/>
              </a:lnSpc>
              <a:spcBef>
                <a:spcPts val="0"/>
              </a:spcBef>
              <a:spcAft>
                <a:spcPts val="0"/>
              </a:spcAft>
              <a:buClr>
                <a:srgbClr val="000000"/>
              </a:buClr>
              <a:buSzPts val="1700"/>
              <a:buFont typeface="Arial"/>
              <a:buNone/>
            </a:pPr>
            <a:endParaRPr lang="en-US" b="1" i="1" u="none" strike="noStrike" cap="none" dirty="0">
              <a:solidFill>
                <a:srgbClr val="000000"/>
              </a:solidFill>
              <a:latin typeface="Arial"/>
              <a:ea typeface="Arial"/>
              <a:cs typeface="Arial"/>
              <a:sym typeface="Arial"/>
            </a:endParaRPr>
          </a:p>
          <a:p>
            <a:pPr>
              <a:buSzPts val="1700"/>
            </a:pPr>
            <a:r>
              <a:rPr lang="en-US" b="1" i="1" dirty="0">
                <a:solidFill>
                  <a:schemeClr val="dk1"/>
                </a:solidFill>
              </a:rPr>
              <a:t>Provides direct-pay option under §48, §45, §45Q, §30C, §48C, §48D, §45W, §45X, §48E, §45AA, §45BB, §48F, §45CC</a:t>
            </a:r>
          </a:p>
          <a:p>
            <a:pPr>
              <a:buSzPts val="1700"/>
            </a:pPr>
            <a:endParaRPr lang="en-US" b="1" i="1" dirty="0">
              <a:solidFill>
                <a:schemeClr val="dk1"/>
              </a:solidFill>
            </a:endParaRPr>
          </a:p>
          <a:p>
            <a:pPr>
              <a:buSzPts val="1700"/>
            </a:pPr>
            <a:r>
              <a:rPr lang="en-US" b="1" i="1" dirty="0">
                <a:solidFill>
                  <a:schemeClr val="dk1"/>
                </a:solidFill>
              </a:rPr>
              <a:t>Expands definition of qualified income for publicly traded partnerships (PTPs) to include green and renewable energy</a:t>
            </a:r>
            <a:endParaRPr lang="en-US" dirty="0">
              <a:solidFill>
                <a:schemeClr val="dk1"/>
              </a:solidFill>
            </a:endParaRPr>
          </a:p>
          <a:p>
            <a:pPr marL="120650" marR="0" lvl="0" algn="l" rtl="0">
              <a:lnSpc>
                <a:spcPct val="100000"/>
              </a:lnSpc>
              <a:spcBef>
                <a:spcPts val="0"/>
              </a:spcBef>
              <a:spcAft>
                <a:spcPts val="0"/>
              </a:spcAft>
              <a:buClr>
                <a:schemeClr val="dk1"/>
              </a:buClr>
              <a:buSzPts val="1700"/>
            </a:pPr>
            <a:endParaRPr lang="en-US" dirty="0"/>
          </a:p>
        </p:txBody>
      </p:sp>
    </p:spTree>
    <p:extLst>
      <p:ext uri="{BB962C8B-B14F-4D97-AF65-F5344CB8AC3E}">
        <p14:creationId xmlns:p14="http://schemas.microsoft.com/office/powerpoint/2010/main" val="85880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36"/>
        <p:cNvGrpSpPr/>
        <p:nvPr/>
      </p:nvGrpSpPr>
      <p:grpSpPr>
        <a:xfrm>
          <a:off x="0" y="0"/>
          <a:ext cx="0" cy="0"/>
          <a:chOff x="0" y="0"/>
          <a:chExt cx="0" cy="0"/>
        </a:xfrm>
      </p:grpSpPr>
      <p:sp>
        <p:nvSpPr>
          <p:cNvPr id="4386" name="Google Shape;4386;p301"/>
          <p:cNvSpPr txBox="1">
            <a:spLocks noGrp="1"/>
          </p:cNvSpPr>
          <p:nvPr>
            <p:ph type="title"/>
          </p:nvPr>
        </p:nvSpPr>
        <p:spPr>
          <a:xfrm>
            <a:off x="457075" y="356622"/>
            <a:ext cx="10235700" cy="4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rgbClr val="FFFFFF"/>
                </a:solidFill>
              </a:rPr>
              <a:t>Build Back Better Act of 2021 – key Senate modifications</a:t>
            </a:r>
            <a:endParaRPr sz="2800" dirty="0">
              <a:solidFill>
                <a:srgbClr val="FFFFFF"/>
              </a:solidFill>
            </a:endParaRPr>
          </a:p>
        </p:txBody>
      </p:sp>
      <p:sp>
        <p:nvSpPr>
          <p:cNvPr id="4387" name="Google Shape;4387;p301"/>
          <p:cNvSpPr txBox="1">
            <a:spLocks noGrp="1"/>
          </p:cNvSpPr>
          <p:nvPr>
            <p:ph type="title"/>
          </p:nvPr>
        </p:nvSpPr>
        <p:spPr>
          <a:xfrm>
            <a:off x="460070" y="781352"/>
            <a:ext cx="91506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dirty="0">
              <a:solidFill>
                <a:srgbClr val="FFFFFF"/>
              </a:solidFill>
              <a:latin typeface="Arial"/>
              <a:ea typeface="Arial"/>
              <a:cs typeface="Arial"/>
              <a:sym typeface="Arial"/>
            </a:endParaRPr>
          </a:p>
        </p:txBody>
      </p:sp>
      <p:sp>
        <p:nvSpPr>
          <p:cNvPr id="5" name="Google Shape;4846;p312">
            <a:extLst>
              <a:ext uri="{FF2B5EF4-FFF2-40B4-BE49-F238E27FC236}">
                <a16:creationId xmlns:a16="http://schemas.microsoft.com/office/drawing/2014/main" id="{DA2B8141-3D95-4F79-9D1A-518F583957A5}"/>
              </a:ext>
            </a:extLst>
          </p:cNvPr>
          <p:cNvSpPr txBox="1"/>
          <p:nvPr/>
        </p:nvSpPr>
        <p:spPr>
          <a:xfrm>
            <a:off x="457075" y="1558921"/>
            <a:ext cx="11101652" cy="455882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600" b="1" i="1" u="none" strike="noStrike" cap="none" dirty="0">
                <a:solidFill>
                  <a:srgbClr val="000000"/>
                </a:solidFill>
                <a:latin typeface="Arial"/>
                <a:ea typeface="Arial"/>
                <a:cs typeface="Arial"/>
                <a:sym typeface="Arial"/>
              </a:rPr>
              <a:t>Corporate alternative minimum tax</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en-US" sz="1600" dirty="0">
                <a:solidFill>
                  <a:schemeClr val="dk1"/>
                </a:solidFill>
              </a:rPr>
              <a:t>Adjusted to disregard book-tax-differences related to defined benefit pension plans</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en-US" sz="1600" dirty="0">
                <a:solidFill>
                  <a:schemeClr val="dk1"/>
                </a:solidFill>
              </a:rPr>
              <a:t>For tax-exempt entities, adjusted to take into account only UBTI or unrelated debt-financed income </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en-US" sz="1600" dirty="0">
                <a:solidFill>
                  <a:schemeClr val="dk1"/>
                </a:solidFill>
              </a:rPr>
              <a:t>AMT foreign tax credit modified for foreign corporations</a:t>
            </a:r>
          </a:p>
          <a:p>
            <a:pPr marL="120650" lvl="0">
              <a:buSzPts val="1700"/>
            </a:pPr>
            <a:endParaRPr lang="en-US" sz="1600" dirty="0">
              <a:solidFill>
                <a:schemeClr val="dk1"/>
              </a:solidFill>
            </a:endParaRPr>
          </a:p>
          <a:p>
            <a:pPr>
              <a:buSzPts val="1700"/>
            </a:pPr>
            <a:r>
              <a:rPr lang="en-US" sz="1600" b="1" i="1" dirty="0">
                <a:solidFill>
                  <a:schemeClr val="dk1"/>
                </a:solidFill>
              </a:rPr>
              <a:t>New section 163(n) business interest limitation</a:t>
            </a:r>
          </a:p>
          <a:p>
            <a:pPr marL="285750" indent="-285750">
              <a:buSzPts val="1700"/>
              <a:buFont typeface="Arial" panose="020B0604020202020204" pitchFamily="34" charset="0"/>
              <a:buChar char="•"/>
            </a:pPr>
            <a:r>
              <a:rPr lang="en-US" sz="1600" dirty="0">
                <a:solidFill>
                  <a:schemeClr val="dk1"/>
                </a:solidFill>
              </a:rPr>
              <a:t>Modified to include election to determine limitation based on adjusted basis of assets rather than EBITDA</a:t>
            </a:r>
          </a:p>
          <a:p>
            <a:pPr>
              <a:buSzPts val="1700"/>
            </a:pPr>
            <a:endParaRPr lang="en-US" sz="1600" dirty="0">
              <a:solidFill>
                <a:schemeClr val="dk1"/>
              </a:solidFill>
            </a:endParaRPr>
          </a:p>
          <a:p>
            <a:pPr>
              <a:buSzPts val="1700"/>
            </a:pPr>
            <a:r>
              <a:rPr lang="en-US" sz="1600" b="1" i="1" dirty="0">
                <a:solidFill>
                  <a:schemeClr val="dk1"/>
                </a:solidFill>
              </a:rPr>
              <a:t>Base erosion and anti-abuse tax (BEAT)</a:t>
            </a:r>
          </a:p>
          <a:p>
            <a:pPr marL="285750" indent="-285750">
              <a:buSzPts val="1700"/>
              <a:buFont typeface="Arial" panose="020B0604020202020204" pitchFamily="34" charset="0"/>
              <a:buChar char="•"/>
            </a:pPr>
            <a:r>
              <a:rPr lang="en-US" sz="1600" dirty="0">
                <a:solidFill>
                  <a:schemeClr val="dk1"/>
                </a:solidFill>
              </a:rPr>
              <a:t>Include changes to treatment of COGS in determining 3% base erosion percentage for 2022 and 2023</a:t>
            </a:r>
          </a:p>
          <a:p>
            <a:pPr>
              <a:buSzPts val="1700"/>
            </a:pPr>
            <a:endParaRPr lang="en-US" sz="1600" dirty="0">
              <a:solidFill>
                <a:schemeClr val="dk1"/>
              </a:solidFill>
            </a:endParaRPr>
          </a:p>
          <a:p>
            <a:pPr>
              <a:buSzPts val="1700"/>
            </a:pPr>
            <a:r>
              <a:rPr lang="en-US" sz="1600" b="1" i="1" dirty="0">
                <a:solidFill>
                  <a:schemeClr val="dk1"/>
                </a:solidFill>
              </a:rPr>
              <a:t>Section 245A dividend received deduction</a:t>
            </a:r>
          </a:p>
          <a:p>
            <a:pPr marL="285750" indent="-285750">
              <a:buSzPts val="1700"/>
              <a:buFont typeface="Arial" panose="020B0604020202020204" pitchFamily="34" charset="0"/>
              <a:buChar char="•"/>
            </a:pPr>
            <a:r>
              <a:rPr lang="en-US" sz="1600" dirty="0">
                <a:solidFill>
                  <a:schemeClr val="dk1"/>
                </a:solidFill>
              </a:rPr>
              <a:t>Provide 65% DRD for dividends received by US shareholder directly from 10/50 corporation</a:t>
            </a:r>
          </a:p>
          <a:p>
            <a:pPr marL="285750" indent="-285750">
              <a:buSzPts val="1700"/>
              <a:buFont typeface="Arial" panose="020B0604020202020204" pitchFamily="34" charset="0"/>
              <a:buChar char="•"/>
            </a:pPr>
            <a:r>
              <a:rPr lang="en-US" sz="1600" dirty="0">
                <a:solidFill>
                  <a:schemeClr val="dk1"/>
                </a:solidFill>
              </a:rPr>
              <a:t>Certain dividends received by CFC from specified 10% owned foreign corporation qualify for DRD</a:t>
            </a:r>
          </a:p>
          <a:p>
            <a:pPr>
              <a:buSzPts val="1700"/>
            </a:pPr>
            <a:endParaRPr lang="en-US" sz="1600" dirty="0">
              <a:solidFill>
                <a:schemeClr val="dk1"/>
              </a:solidFill>
            </a:endParaRPr>
          </a:p>
          <a:p>
            <a:pPr>
              <a:buSzPts val="1700"/>
            </a:pPr>
            <a:r>
              <a:rPr lang="en-US" sz="1600" b="1" i="1" dirty="0">
                <a:solidFill>
                  <a:schemeClr val="dk1"/>
                </a:solidFill>
              </a:rPr>
              <a:t>Section 7874 anti-corporate inversion rules</a:t>
            </a:r>
          </a:p>
          <a:p>
            <a:pPr marL="285750" indent="-285750">
              <a:buSzPts val="1700"/>
              <a:buFont typeface="Arial" panose="020B0604020202020204" pitchFamily="34" charset="0"/>
              <a:buChar char="•"/>
            </a:pPr>
            <a:r>
              <a:rPr lang="en-US" sz="1600" dirty="0">
                <a:solidFill>
                  <a:schemeClr val="dk1"/>
                </a:solidFill>
              </a:rPr>
              <a:t>Reduces continuity of ownership thresholds from 80% to 65% and from 60% to 50%</a:t>
            </a:r>
          </a:p>
          <a:p>
            <a:pPr>
              <a:buSzPts val="1700"/>
            </a:pPr>
            <a:endParaRPr lang="en-US" sz="1600" dirty="0">
              <a:solidFill>
                <a:schemeClr val="dk1"/>
              </a:solidFill>
            </a:endParaRPr>
          </a:p>
          <a:p>
            <a:pPr>
              <a:buSzPts val="1700"/>
            </a:pPr>
            <a:r>
              <a:rPr lang="en-US" sz="1600" b="1" i="1" dirty="0">
                <a:solidFill>
                  <a:schemeClr val="dk1"/>
                </a:solidFill>
              </a:rPr>
              <a:t>Modifications to various clean energy tax incentive provisions</a:t>
            </a:r>
          </a:p>
          <a:p>
            <a:pPr>
              <a:buSzPts val="1700"/>
            </a:pPr>
            <a:endParaRPr lang="en-US" sz="1600" dirty="0">
              <a:solidFill>
                <a:schemeClr val="dk1"/>
              </a:solidFill>
            </a:endParaRPr>
          </a:p>
          <a:p>
            <a:pPr marL="285750" indent="-285750">
              <a:buSzPts val="1700"/>
              <a:buFont typeface="Arial" panose="020B0604020202020204" pitchFamily="34" charset="0"/>
              <a:buChar char="•"/>
            </a:pPr>
            <a:endParaRPr lang="en-US" sz="1600" dirty="0">
              <a:solidFill>
                <a:schemeClr val="dk1"/>
              </a:solidFill>
            </a:endParaRPr>
          </a:p>
        </p:txBody>
      </p:sp>
    </p:spTree>
    <p:extLst>
      <p:ext uri="{BB962C8B-B14F-4D97-AF65-F5344CB8AC3E}">
        <p14:creationId xmlns:p14="http://schemas.microsoft.com/office/powerpoint/2010/main" val="453192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33,3,Slide78"/>
</p:tagLst>
</file>

<file path=ppt/theme/theme1.xml><?xml version="1.0" encoding="utf-8"?>
<a:theme xmlns:a="http://schemas.openxmlformats.org/drawingml/2006/main" name="Office Theme">
  <a:themeElements>
    <a:clrScheme name="PwC - Simplified brand theme">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E0301E"/>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3048</TotalTime>
  <Words>1889</Words>
  <Application>Microsoft Office PowerPoint</Application>
  <PresentationFormat>Custom</PresentationFormat>
  <Paragraphs>265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Georgia</vt:lpstr>
      <vt:lpstr>Calibri</vt:lpstr>
      <vt:lpstr>Arial</vt:lpstr>
      <vt:lpstr>Office Theme</vt:lpstr>
      <vt:lpstr>US tax policy outlook</vt:lpstr>
      <vt:lpstr>Agenda</vt:lpstr>
      <vt:lpstr>2021 tax policy recap</vt:lpstr>
      <vt:lpstr>2022 outlook</vt:lpstr>
      <vt:lpstr>House-passed Build Back Better Act of 2021 $1.7 trillion reconciliation bill primarily offset by tax increases</vt:lpstr>
      <vt:lpstr>Build Back Better Act of 2021 – key business tax provisions</vt:lpstr>
      <vt:lpstr>Build Back Better Act of 2021 – key individual tax provisions</vt:lpstr>
      <vt:lpstr>Build Back Better Act of 2021 – clean energy tax provisions</vt:lpstr>
      <vt:lpstr>Build Back Better Act of 2021 – key Senate modifications</vt:lpstr>
      <vt:lpstr>OECD global tax agreement – what’s next</vt:lpstr>
      <vt:lpstr>Looking ahead to 2022 midterm elections Historically, the president’s party loses seats in midterm elections</vt:lpstr>
      <vt:lpstr>Looking ahead to 2022 Senate races Republicans defending more seats (20) than Democrats (14)</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policy outlook</dc:title>
  <dc:creator>Andrew Prior</dc:creator>
  <cp:lastModifiedBy>Andrew Prior (US)</cp:lastModifiedBy>
  <cp:revision>306</cp:revision>
  <dcterms:modified xsi:type="dcterms:W3CDTF">2022-02-21T20:47:02Z</dcterms:modified>
</cp:coreProperties>
</file>