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media/image12.jpg" ContentType="image/png"/>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9" r:id="rId3"/>
    <p:sldId id="5016" r:id="rId4"/>
    <p:sldId id="5023" r:id="rId5"/>
    <p:sldId id="5017" r:id="rId6"/>
    <p:sldId id="5022" r:id="rId7"/>
    <p:sldId id="5033" r:id="rId8"/>
    <p:sldId id="5034" r:id="rId9"/>
    <p:sldId id="5025" r:id="rId10"/>
    <p:sldId id="5026" r:id="rId11"/>
    <p:sldId id="5036" r:id="rId12"/>
    <p:sldId id="5037" r:id="rId13"/>
    <p:sldId id="5030" r:id="rId14"/>
    <p:sldId id="5031" r:id="rId15"/>
    <p:sldId id="5038" r:id="rId16"/>
    <p:sldId id="5039" r:id="rId17"/>
    <p:sldId id="5018" r:id="rId18"/>
    <p:sldId id="5032" r:id="rId19"/>
    <p:sldId id="5041" r:id="rId20"/>
    <p:sldId id="567" r:id="rId21"/>
    <p:sldId id="5000" r:id="rId22"/>
    <p:sldId id="5021" r:id="rId23"/>
    <p:sldId id="5040" r:id="rId24"/>
    <p:sldId id="5029" r:id="rId25"/>
    <p:sldId id="5020" r:id="rId26"/>
    <p:sldId id="5042" r:id="rId27"/>
    <p:sldId id="5028" r:id="rId28"/>
    <p:sldId id="5043" r:id="rId29"/>
    <p:sldId id="275"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33E9FA-FF09-61B8-E3E5-C73DBF5C7271}" name="Hillegass, David" initials="HD" userId="S::DHillegass@gtmtax.com::e6fcf70f-88ec-42b9-8338-47035be504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93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5" autoAdjust="0"/>
    <p:restoredTop sz="89635" autoAdjust="0"/>
  </p:normalViewPr>
  <p:slideViewPr>
    <p:cSldViewPr snapToGrid="0">
      <p:cViewPr varScale="1">
        <p:scale>
          <a:sx n="102" d="100"/>
          <a:sy n="102" d="100"/>
        </p:scale>
        <p:origin x="8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18T15:55:36.535"/>
    </inkml:context>
    <inkml:brush xml:id="br0">
      <inkml:brushProperty name="width" value="0.03333" units="cm"/>
      <inkml:brushProperty name="height" value="0.03333" units="cm"/>
    </inkml:brush>
  </inkml:definitions>
  <inkml:trace contextRef="#ctx0" brushRef="#br0">13866 7577 4258 0 0,'0'0'-944'0'0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21:04:56.072"/>
    </inkml:context>
    <inkml:brush xml:id="br0">
      <inkml:brushProperty name="width" value="0.03333" units="cm"/>
      <inkml:brushProperty name="height" value="0.03333" units="cm"/>
    </inkml:brush>
  </inkml:definitions>
  <inkml:trace contextRef="#ctx0" brushRef="#br0">13866 7577 4258 0 0,'0'0'-944'0'0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18T15:55:36.535"/>
    </inkml:context>
    <inkml:brush xml:id="br0">
      <inkml:brushProperty name="width" value="0.03333" units="cm"/>
      <inkml:brushProperty name="height" value="0.03333" units="cm"/>
    </inkml:brush>
  </inkml:definitions>
  <inkml:trace contextRef="#ctx0" brushRef="#br0">13866 7577 4258 0 0,'0'0'-944'0'0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21:04:56.072"/>
    </inkml:context>
    <inkml:brush xml:id="br0">
      <inkml:brushProperty name="width" value="0.03333" units="cm"/>
      <inkml:brushProperty name="height" value="0.03333" units="cm"/>
    </inkml:brush>
  </inkml:definitions>
  <inkml:trace contextRef="#ctx0" brushRef="#br0">13866 7577 4258 0 0,'0'0'-944'0'0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18T15:55:36.535"/>
    </inkml:context>
    <inkml:brush xml:id="br0">
      <inkml:brushProperty name="width" value="0.03333" units="cm"/>
      <inkml:brushProperty name="height" value="0.03333" units="cm"/>
    </inkml:brush>
  </inkml:definitions>
  <inkml:trace contextRef="#ctx0" brushRef="#br0">13866 7577 4258 0 0,'0'0'-944'0'0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21T17:43:55.012"/>
    </inkml:context>
    <inkml:brush xml:id="br0">
      <inkml:brushProperty name="width" value="0.03333" units="cm"/>
      <inkml:brushProperty name="height" value="0.03333" units="cm"/>
    </inkml:brush>
  </inkml:definitions>
  <inkml:trace contextRef="#ctx0" brushRef="#br0">13866 7577 4258 0 0,'0'0'-944'0'0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21:04:56.074"/>
    </inkml:context>
    <inkml:brush xml:id="br0">
      <inkml:brushProperty name="width" value="0.03333" units="cm"/>
      <inkml:brushProperty name="height" value="0.03333" units="cm"/>
    </inkml:brush>
  </inkml:definitions>
  <inkml:trace contextRef="#ctx0" brushRef="#br0">13866 7577 4258 0 0,'0'0'-944'0'0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21:04:56.075"/>
    </inkml:context>
    <inkml:brush xml:id="br0">
      <inkml:brushProperty name="width" value="0.03333" units="cm"/>
      <inkml:brushProperty name="height" value="0.03333" units="cm"/>
    </inkml:brush>
  </inkml:definitions>
  <inkml:trace contextRef="#ctx0" brushRef="#br0">13866 7577 4258 0 0,'0'0'-944'0'0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18T15:55:36.535"/>
    </inkml:context>
    <inkml:brush xml:id="br0">
      <inkml:brushProperty name="width" value="0.03333" units="cm"/>
      <inkml:brushProperty name="height" value="0.03333" units="cm"/>
    </inkml:brush>
  </inkml:definitions>
  <inkml:trace contextRef="#ctx0" brushRef="#br0">13866 7577 4258 0 0,'0'0'-944'0'0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21T17:43:55.012"/>
    </inkml:context>
    <inkml:brush xml:id="br0">
      <inkml:brushProperty name="width" value="0.03333" units="cm"/>
      <inkml:brushProperty name="height" value="0.03333" units="cm"/>
    </inkml:brush>
  </inkml:definitions>
  <inkml:trace contextRef="#ctx0" brushRef="#br0">13866 7577 4258 0 0,'0'0'-944'0'0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21:04:56.076"/>
    </inkml:context>
    <inkml:brush xml:id="br0">
      <inkml:brushProperty name="width" value="0.03333" units="cm"/>
      <inkml:brushProperty name="height" value="0.03333" units="cm"/>
    </inkml:brush>
  </inkml:definitions>
  <inkml:trace contextRef="#ctx0" brushRef="#br0">13866 7577 4258 0 0,'0'0'-944'0'0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21:04:56.072"/>
    </inkml:context>
    <inkml:brush xml:id="br0">
      <inkml:brushProperty name="width" value="0.03333" units="cm"/>
      <inkml:brushProperty name="height" value="0.03333" units="cm"/>
    </inkml:brush>
  </inkml:definitions>
  <inkml:trace contextRef="#ctx0" brushRef="#br0">13866 7577 4258 0 0,'0'0'-944'0'0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21:04:56.077"/>
    </inkml:context>
    <inkml:brush xml:id="br0">
      <inkml:brushProperty name="width" value="0.03333" units="cm"/>
      <inkml:brushProperty name="height" value="0.03333" units="cm"/>
    </inkml:brush>
  </inkml:definitions>
  <inkml:trace contextRef="#ctx0" brushRef="#br0">13866 7577 4258 0 0,'0'0'-944'0'0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18T15:55:36.535"/>
    </inkml:context>
    <inkml:brush xml:id="br0">
      <inkml:brushProperty name="width" value="0.03333" units="cm"/>
      <inkml:brushProperty name="height" value="0.03333" units="cm"/>
    </inkml:brush>
  </inkml:definitions>
  <inkml:trace contextRef="#ctx0" brushRef="#br0">13866 7577 4258 0 0,'0'0'-944'0'0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21T17:43:55.012"/>
    </inkml:context>
    <inkml:brush xml:id="br0">
      <inkml:brushProperty name="width" value="0.03333" units="cm"/>
      <inkml:brushProperty name="height" value="0.03333" units="cm"/>
    </inkml:brush>
  </inkml:definitions>
  <inkml:trace contextRef="#ctx0" brushRef="#br0">13866 7577 4258 0 0,'0'0'-944'0'0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21:04:56.078"/>
    </inkml:context>
    <inkml:brush xml:id="br0">
      <inkml:brushProperty name="width" value="0.03333" units="cm"/>
      <inkml:brushProperty name="height" value="0.03333" units="cm"/>
    </inkml:brush>
  </inkml:definitions>
  <inkml:trace contextRef="#ctx0" brushRef="#br0">13866 7577 4258 0 0,'0'0'-944'0'0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21:04:56.079"/>
    </inkml:context>
    <inkml:brush xml:id="br0">
      <inkml:brushProperty name="width" value="0.03333" units="cm"/>
      <inkml:brushProperty name="height" value="0.03333" units="cm"/>
    </inkml:brush>
  </inkml:definitions>
  <inkml:trace contextRef="#ctx0" brushRef="#br0">13866 7577 4258 0 0,'0'0'-944'0'0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21T21:25:59.754"/>
    </inkml:context>
    <inkml:brush xml:id="br0">
      <inkml:brushProperty name="width" value="0.03333" units="cm"/>
      <inkml:brushProperty name="height" value="0.03333" units="cm"/>
    </inkml:brush>
  </inkml:definitions>
  <inkml:trace contextRef="#ctx0" brushRef="#br0">13866 7577 4258 0 0,'0'0'-944'0'0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21:04:56.084"/>
    </inkml:context>
    <inkml:brush xml:id="br0">
      <inkml:brushProperty name="width" value="0.03333" units="cm"/>
      <inkml:brushProperty name="height" value="0.03333" units="cm"/>
    </inkml:brush>
  </inkml:definitions>
  <inkml:trace contextRef="#ctx0" brushRef="#br0">13866 7577 4258 0 0,'0'0'-944'0'0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18T15:55:36.535"/>
    </inkml:context>
    <inkml:brush xml:id="br0">
      <inkml:brushProperty name="width" value="0.03333" units="cm"/>
      <inkml:brushProperty name="height" value="0.03333" units="cm"/>
    </inkml:brush>
  </inkml:definitions>
  <inkml:trace contextRef="#ctx0" brushRef="#br0">13866 7577 4258 0 0,'0'0'-944'0'0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21:04:56.072"/>
    </inkml:context>
    <inkml:brush xml:id="br0">
      <inkml:brushProperty name="width" value="0.03333" units="cm"/>
      <inkml:brushProperty name="height" value="0.03333" units="cm"/>
    </inkml:brush>
  </inkml:definitions>
  <inkml:trace contextRef="#ctx0" brushRef="#br0">13866 7577 4258 0 0,'0'0'-944'0'0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18T15:55:36.535"/>
    </inkml:context>
    <inkml:brush xml:id="br0">
      <inkml:brushProperty name="width" value="0.03333" units="cm"/>
      <inkml:brushProperty name="height" value="0.03333" units="cm"/>
    </inkml:brush>
  </inkml:definitions>
  <inkml:trace contextRef="#ctx0" brushRef="#br0">13866 7577 4258 0 0,'0'0'-944'0'0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21:04:56.072"/>
    </inkml:context>
    <inkml:brush xml:id="br0">
      <inkml:brushProperty name="width" value="0.03333" units="cm"/>
      <inkml:brushProperty name="height" value="0.03333" units="cm"/>
    </inkml:brush>
  </inkml:definitions>
  <inkml:trace contextRef="#ctx0" brushRef="#br0">13866 7577 4258 0 0,'0'0'-944'0'0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18T15:55:36.535"/>
    </inkml:context>
    <inkml:brush xml:id="br0">
      <inkml:brushProperty name="width" value="0.03333" units="cm"/>
      <inkml:brushProperty name="height" value="0.03333" units="cm"/>
    </inkml:brush>
  </inkml:definitions>
  <inkml:trace contextRef="#ctx0" brushRef="#br0">13866 7577 4258 0 0,'0'0'-944'0'0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21:04:56.072"/>
    </inkml:context>
    <inkml:brush xml:id="br0">
      <inkml:brushProperty name="width" value="0.03333" units="cm"/>
      <inkml:brushProperty name="height" value="0.03333" units="cm"/>
    </inkml:brush>
  </inkml:definitions>
  <inkml:trace contextRef="#ctx0" brushRef="#br0">13866 7577 4258 0 0,'0'0'-944'0'0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18T15:55:36.535"/>
    </inkml:context>
    <inkml:brush xml:id="br0">
      <inkml:brushProperty name="width" value="0.03333" units="cm"/>
      <inkml:brushProperty name="height" value="0.03333" units="cm"/>
    </inkml:brush>
  </inkml:definitions>
  <inkml:trace contextRef="#ctx0" brushRef="#br0">13866 7577 4258 0 0,'0'0'-944'0'0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4793383-678D-4DFB-9968-99CF89CC1C49}" type="datetimeFigureOut">
              <a:rPr lang="en-US" smtClean="0"/>
              <a:t>10/17/2024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58FCEF9-E7FF-49CA-BFED-85513862B401}" type="slidenum">
              <a:rPr lang="en-US" smtClean="0"/>
              <a:t>‹#›</a:t>
            </a:fld>
            <a:endParaRPr lang="en-US" dirty="0"/>
          </a:p>
        </p:txBody>
      </p:sp>
    </p:spTree>
    <p:extLst>
      <p:ext uri="{BB962C8B-B14F-4D97-AF65-F5344CB8AC3E}">
        <p14:creationId xmlns:p14="http://schemas.microsoft.com/office/powerpoint/2010/main" val="3393897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FCEF9-E7FF-49CA-BFED-85513862B401}" type="slidenum">
              <a:rPr lang="en-US" smtClean="0"/>
              <a:t>1</a:t>
            </a:fld>
            <a:endParaRPr lang="en-US" dirty="0"/>
          </a:p>
        </p:txBody>
      </p:sp>
    </p:spTree>
    <p:extLst>
      <p:ext uri="{BB962C8B-B14F-4D97-AF65-F5344CB8AC3E}">
        <p14:creationId xmlns:p14="http://schemas.microsoft.com/office/powerpoint/2010/main" val="812197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FCEF9-E7FF-49CA-BFED-85513862B401}" type="slidenum">
              <a:rPr lang="en-US" smtClean="0"/>
              <a:t>2</a:t>
            </a:fld>
            <a:endParaRPr lang="en-US" dirty="0"/>
          </a:p>
        </p:txBody>
      </p:sp>
    </p:spTree>
    <p:extLst>
      <p:ext uri="{BB962C8B-B14F-4D97-AF65-F5344CB8AC3E}">
        <p14:creationId xmlns:p14="http://schemas.microsoft.com/office/powerpoint/2010/main" val="224552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FCEF9-E7FF-49CA-BFED-85513862B401}" type="slidenum">
              <a:rPr lang="en-US" smtClean="0"/>
              <a:t>10</a:t>
            </a:fld>
            <a:endParaRPr lang="en-US" dirty="0"/>
          </a:p>
        </p:txBody>
      </p:sp>
    </p:spTree>
    <p:extLst>
      <p:ext uri="{BB962C8B-B14F-4D97-AF65-F5344CB8AC3E}">
        <p14:creationId xmlns:p14="http://schemas.microsoft.com/office/powerpoint/2010/main" val="2377836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FCEF9-E7FF-49CA-BFED-85513862B401}" type="slidenum">
              <a:rPr lang="en-US" smtClean="0"/>
              <a:t>11</a:t>
            </a:fld>
            <a:endParaRPr lang="en-US" dirty="0"/>
          </a:p>
        </p:txBody>
      </p:sp>
    </p:spTree>
    <p:extLst>
      <p:ext uri="{BB962C8B-B14F-4D97-AF65-F5344CB8AC3E}">
        <p14:creationId xmlns:p14="http://schemas.microsoft.com/office/powerpoint/2010/main" val="464065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FCEF9-E7FF-49CA-BFED-85513862B401}" type="slidenum">
              <a:rPr lang="en-US" smtClean="0"/>
              <a:t>14</a:t>
            </a:fld>
            <a:endParaRPr lang="en-US" dirty="0"/>
          </a:p>
        </p:txBody>
      </p:sp>
    </p:spTree>
    <p:extLst>
      <p:ext uri="{BB962C8B-B14F-4D97-AF65-F5344CB8AC3E}">
        <p14:creationId xmlns:p14="http://schemas.microsoft.com/office/powerpoint/2010/main" val="3318345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customXml" Target="../ink/ink2.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customXml" Target="../ink/ink13.xml"/><Relationship Id="rId1" Type="http://schemas.openxmlformats.org/officeDocument/2006/relationships/slideMaster" Target="../slideMasters/slideMaster1.xml"/><Relationship Id="rId6" Type="http://schemas.openxmlformats.org/officeDocument/2006/relationships/customXml" Target="../ink/ink16.xml"/><Relationship Id="rId5" Type="http://schemas.openxmlformats.org/officeDocument/2006/relationships/customXml" Target="../ink/ink15.xml"/><Relationship Id="rId4" Type="http://schemas.openxmlformats.org/officeDocument/2006/relationships/customXml" Target="../ink/ink1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3.xml"/><Relationship Id="rId1" Type="http://schemas.openxmlformats.org/officeDocument/2006/relationships/slideMaster" Target="../slideMasters/slideMaster1.xml"/><Relationship Id="rId5" Type="http://schemas.openxmlformats.org/officeDocument/2006/relationships/customXml" Target="../ink/ink4.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customXml" Target="../ink/ink17.xml"/><Relationship Id="rId1" Type="http://schemas.openxmlformats.org/officeDocument/2006/relationships/slideMaster" Target="../slideMasters/slideMaster1.xml"/><Relationship Id="rId6" Type="http://schemas.openxmlformats.org/officeDocument/2006/relationships/customXml" Target="../ink/ink20.xml"/><Relationship Id="rId5" Type="http://schemas.openxmlformats.org/officeDocument/2006/relationships/customXml" Target="../ink/ink19.xml"/><Relationship Id="rId4" Type="http://schemas.openxmlformats.org/officeDocument/2006/relationships/customXml" Target="../ink/ink18.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customXml" Target="../ink/ink21.xml"/><Relationship Id="rId1" Type="http://schemas.openxmlformats.org/officeDocument/2006/relationships/slideMaster" Target="../slideMasters/slideMaster1.xml"/><Relationship Id="rId6" Type="http://schemas.openxmlformats.org/officeDocument/2006/relationships/customXml" Target="../ink/ink24.xml"/><Relationship Id="rId5" Type="http://schemas.openxmlformats.org/officeDocument/2006/relationships/customXml" Target="../ink/ink23.xml"/><Relationship Id="rId4" Type="http://schemas.openxmlformats.org/officeDocument/2006/relationships/customXml" Target="../ink/ink2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25.xml"/><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customXml" Target="../ink/ink2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customXml" Target="../ink/ink6.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customXml" Target="../ink/ink8.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customXml" Target="../ink/ink10.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customXml" Target="../ink/ink1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6926" y="2302015"/>
            <a:ext cx="6851032" cy="1234440"/>
          </a:xfrm>
        </p:spPr>
        <p:txBody>
          <a:bodyPr wrap="square" anchor="b"/>
          <a:lstStyle>
            <a:lvl1pPr algn="l">
              <a:defRPr sz="3800" b="0" cap="none" baseline="0">
                <a:solidFill>
                  <a:srgbClr val="08A9E2"/>
                </a:solidFill>
              </a:defRPr>
            </a:lvl1pPr>
          </a:lstStyle>
          <a:p>
            <a:r>
              <a:rPr lang="en-US" dirty="0"/>
              <a:t>Click to Edit Master Title Style</a:t>
            </a:r>
          </a:p>
        </p:txBody>
      </p:sp>
      <p:sp>
        <p:nvSpPr>
          <p:cNvPr id="128" name="Subtitle 2">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16926" y="3624424"/>
            <a:ext cx="6193717" cy="613860"/>
          </a:xfrm>
          <a:prstGeom prst="rect">
            <a:avLst/>
          </a:prstGeom>
        </p:spPr>
        <p:txBody>
          <a:bodyPr/>
          <a:lstStyle>
            <a:lvl1pPr marL="0" indent="0" algn="l">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 Placeholder 6">
            <a:extLst>
              <a:ext uri="{FF2B5EF4-FFF2-40B4-BE49-F238E27FC236}">
                <a16:creationId xmlns:a16="http://schemas.microsoft.com/office/drawing/2014/main" id="{DEA43E1E-B208-4DC4-9D6A-01669D00DA14}"/>
              </a:ext>
            </a:extLst>
          </p:cNvPr>
          <p:cNvSpPr>
            <a:spLocks noGrp="1"/>
          </p:cNvSpPr>
          <p:nvPr>
            <p:ph type="body" sz="quarter" idx="11" hasCustomPrompt="1"/>
          </p:nvPr>
        </p:nvSpPr>
        <p:spPr>
          <a:xfrm>
            <a:off x="630783" y="4487242"/>
            <a:ext cx="7294494" cy="355601"/>
          </a:xfrm>
          <a:prstGeom prst="rect">
            <a:avLst/>
          </a:prstGeom>
        </p:spPr>
        <p:txBody>
          <a:bodyPr anchor="b"/>
          <a:lstStyle>
            <a:lvl1pPr marL="7938" indent="-7938" algn="l">
              <a:buNone/>
              <a:tabLst/>
              <a:defRPr sz="1800">
                <a:solidFill>
                  <a:schemeClr val="tx2"/>
                </a:solidFill>
              </a:defRPr>
            </a:lvl1pPr>
          </a:lstStyle>
          <a:p>
            <a:pPr lvl="0"/>
            <a:r>
              <a:rPr lang="en-US" dirty="0"/>
              <a:t>Speaker Name</a:t>
            </a:r>
          </a:p>
        </p:txBody>
      </p:sp>
      <p:sp>
        <p:nvSpPr>
          <p:cNvPr id="129" name="Text Placeholder 6">
            <a:extLst>
              <a:ext uri="{FF2B5EF4-FFF2-40B4-BE49-F238E27FC236}">
                <a16:creationId xmlns:a16="http://schemas.microsoft.com/office/drawing/2014/main" id="{2111BB8B-7B37-4FB4-B2CD-984FE1C6C5E4}"/>
              </a:ext>
            </a:extLst>
          </p:cNvPr>
          <p:cNvSpPr>
            <a:spLocks noGrp="1"/>
          </p:cNvSpPr>
          <p:nvPr>
            <p:ph type="body" sz="quarter" idx="12" hasCustomPrompt="1"/>
          </p:nvPr>
        </p:nvSpPr>
        <p:spPr>
          <a:xfrm>
            <a:off x="630783" y="5057677"/>
            <a:ext cx="6837176" cy="355601"/>
          </a:xfrm>
          <a:prstGeom prst="rect">
            <a:avLst/>
          </a:prstGeom>
        </p:spPr>
        <p:txBody>
          <a:bodyPr/>
          <a:lstStyle>
            <a:lvl1pPr algn="l">
              <a:buNone/>
              <a:defRPr sz="1800" b="0" i="0">
                <a:solidFill>
                  <a:schemeClr val="tx2"/>
                </a:solidFill>
                <a:latin typeface="+mn-lt"/>
              </a:defRPr>
            </a:lvl1pPr>
          </a:lstStyle>
          <a:p>
            <a:pPr lvl="0"/>
            <a:r>
              <a:rPr lang="en-US" dirty="0"/>
              <a:t>Date</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229416F8-1B20-4892-97FA-108F191A5885}"/>
                  </a:ext>
                </a:extLst>
              </p14:cNvPr>
              <p14:cNvContentPartPr/>
              <p14:nvPr/>
            </p14:nvContentPartPr>
            <p14:xfrm>
              <a:off x="4091869" y="5346382"/>
              <a:ext cx="240" cy="240"/>
            </p14:xfrm>
          </p:contentPart>
        </mc:Choice>
        <mc:Fallback xmlns="">
          <p:pic>
            <p:nvPicPr>
              <p:cNvPr id="3" name="Ink 2">
                <a:extLst>
                  <a:ext uri="{FF2B5EF4-FFF2-40B4-BE49-F238E27FC236}">
                    <a16:creationId xmlns:a16="http://schemas.microsoft.com/office/drawing/2014/main" id="{229416F8-1B20-4892-97FA-108F191A5885}"/>
                  </a:ext>
                </a:extLst>
              </p:cNvPr>
              <p:cNvPicPr/>
              <p:nvPr/>
            </p:nvPicPr>
            <p:blipFill>
              <a:blip r:embed="rId3"/>
              <a:stretch>
                <a:fillRect/>
              </a:stretch>
            </p:blipFill>
            <p:spPr>
              <a:xfrm>
                <a:off x="4087789" y="5342302"/>
                <a:ext cx="7920" cy="7920"/>
              </a:xfrm>
              <a:prstGeom prst="rect">
                <a:avLst/>
              </a:prstGeom>
            </p:spPr>
          </p:pic>
        </mc:Fallback>
      </mc:AlternateContent>
      <p:sp>
        <p:nvSpPr>
          <p:cNvPr id="11" name="Rectangle 10">
            <a:extLst>
              <a:ext uri="{FF2B5EF4-FFF2-40B4-BE49-F238E27FC236}">
                <a16:creationId xmlns:a16="http://schemas.microsoft.com/office/drawing/2014/main" id="{735647BE-E427-F44B-9C96-C8F703D4A507}"/>
              </a:ext>
            </a:extLst>
          </p:cNvPr>
          <p:cNvSpPr/>
          <p:nvPr/>
        </p:nvSpPr>
        <p:spPr>
          <a:xfrm rot="16200000">
            <a:off x="-484610" y="944990"/>
            <a:ext cx="1143000" cy="17378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pic>
        <p:nvPicPr>
          <p:cNvPr id="9" name="Picture 8" descr="Logo&#10;&#10;Description automatically generated">
            <a:extLst>
              <a:ext uri="{FF2B5EF4-FFF2-40B4-BE49-F238E27FC236}">
                <a16:creationId xmlns:a16="http://schemas.microsoft.com/office/drawing/2014/main" id="{90B27F95-5DE1-4895-90BE-21F75E0B02C3}"/>
              </a:ext>
            </a:extLst>
          </p:cNvPr>
          <p:cNvPicPr>
            <a:picLocks noChangeAspect="1"/>
          </p:cNvPicPr>
          <p:nvPr/>
        </p:nvPicPr>
        <p:blipFill>
          <a:blip r:embed="rId4"/>
          <a:stretch>
            <a:fillRect/>
          </a:stretch>
        </p:blipFill>
        <p:spPr>
          <a:xfrm>
            <a:off x="630783" y="673616"/>
            <a:ext cx="1850764" cy="676895"/>
          </a:xfrm>
          <a:prstGeom prst="rect">
            <a:avLst/>
          </a:prstGeom>
        </p:spPr>
      </p:pic>
      <p:sp>
        <p:nvSpPr>
          <p:cNvPr id="14" name="Rectangle 13">
            <a:extLst>
              <a:ext uri="{FF2B5EF4-FFF2-40B4-BE49-F238E27FC236}">
                <a16:creationId xmlns:a16="http://schemas.microsoft.com/office/drawing/2014/main" id="{BACBA845-BCC9-4BB2-BBB7-3C8C05579476}"/>
              </a:ext>
            </a:extLst>
          </p:cNvPr>
          <p:cNvSpPr/>
          <p:nvPr/>
        </p:nvSpPr>
        <p:spPr>
          <a:xfrm>
            <a:off x="630784" y="400980"/>
            <a:ext cx="1769010" cy="369332"/>
          </a:xfrm>
          <a:prstGeom prst="rect">
            <a:avLst/>
          </a:prstGeom>
        </p:spPr>
        <p:txBody>
          <a:bodyPr wrap="square">
            <a:spAutoFit/>
          </a:bodyPr>
          <a:lstStyle/>
          <a:p>
            <a:pPr algn="l"/>
            <a:r>
              <a:rPr lang="en-US" sz="1800" dirty="0">
                <a:solidFill>
                  <a:srgbClr val="F5B134"/>
                </a:solidFill>
                <a:latin typeface="Roboto"/>
              </a:rPr>
              <a:t>• • • •</a:t>
            </a:r>
            <a:endParaRPr lang="en-US" sz="1800" dirty="0">
              <a:solidFill>
                <a:srgbClr val="F5B134"/>
              </a:solidFill>
            </a:endParaRPr>
          </a:p>
        </p:txBody>
      </p:sp>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1D186203-396B-4618-8F82-67D559EC726C}"/>
                  </a:ext>
                </a:extLst>
              </p14:cNvPr>
              <p14:cNvContentPartPr/>
              <p14:nvPr/>
            </p14:nvContentPartPr>
            <p14:xfrm>
              <a:off x="4091869" y="5346382"/>
              <a:ext cx="240" cy="240"/>
            </p14:xfrm>
          </p:contentPart>
        </mc:Choice>
        <mc:Fallback xmlns="">
          <p:pic>
            <p:nvPicPr>
              <p:cNvPr id="12" name="Ink 11">
                <a:extLst>
                  <a:ext uri="{FF2B5EF4-FFF2-40B4-BE49-F238E27FC236}">
                    <a16:creationId xmlns:a16="http://schemas.microsoft.com/office/drawing/2014/main" id="{1D186203-396B-4618-8F82-67D559EC726C}"/>
                  </a:ext>
                </a:extLst>
              </p:cNvPr>
              <p:cNvPicPr/>
              <p:nvPr/>
            </p:nvPicPr>
            <p:blipFill>
              <a:blip r:embed="rId3"/>
              <a:stretch>
                <a:fillRect/>
              </a:stretch>
            </p:blipFill>
            <p:spPr>
              <a:xfrm>
                <a:off x="4087789" y="5342302"/>
                <a:ext cx="7920" cy="7920"/>
              </a:xfrm>
              <a:prstGeom prst="rect">
                <a:avLst/>
              </a:prstGeom>
            </p:spPr>
          </p:pic>
        </mc:Fallback>
      </mc:AlternateContent>
      <p:sp>
        <p:nvSpPr>
          <p:cNvPr id="15" name="Rectangle 14">
            <a:extLst>
              <a:ext uri="{FF2B5EF4-FFF2-40B4-BE49-F238E27FC236}">
                <a16:creationId xmlns:a16="http://schemas.microsoft.com/office/drawing/2014/main" id="{054C5BBD-29FC-4F2F-9B4D-B31D41B31B6F}"/>
              </a:ext>
            </a:extLst>
          </p:cNvPr>
          <p:cNvSpPr/>
          <p:nvPr/>
        </p:nvSpPr>
        <p:spPr>
          <a:xfrm rot="16200000">
            <a:off x="-484610" y="944990"/>
            <a:ext cx="1143000" cy="17378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pic>
        <p:nvPicPr>
          <p:cNvPr id="16" name="Picture 15" descr="Logo&#10;&#10;Description automatically generated">
            <a:extLst>
              <a:ext uri="{FF2B5EF4-FFF2-40B4-BE49-F238E27FC236}">
                <a16:creationId xmlns:a16="http://schemas.microsoft.com/office/drawing/2014/main" id="{2C4DE851-2EA4-4EB0-B5A1-F1191BF7A6C2}"/>
              </a:ext>
            </a:extLst>
          </p:cNvPr>
          <p:cNvPicPr>
            <a:picLocks noChangeAspect="1"/>
          </p:cNvPicPr>
          <p:nvPr/>
        </p:nvPicPr>
        <p:blipFill>
          <a:blip r:embed="rId4"/>
          <a:stretch>
            <a:fillRect/>
          </a:stretch>
        </p:blipFill>
        <p:spPr>
          <a:xfrm>
            <a:off x="630783" y="673616"/>
            <a:ext cx="1850764" cy="676895"/>
          </a:xfrm>
          <a:prstGeom prst="rect">
            <a:avLst/>
          </a:prstGeom>
        </p:spPr>
      </p:pic>
      <p:sp>
        <p:nvSpPr>
          <p:cNvPr id="17" name="Rectangle 16">
            <a:extLst>
              <a:ext uri="{FF2B5EF4-FFF2-40B4-BE49-F238E27FC236}">
                <a16:creationId xmlns:a16="http://schemas.microsoft.com/office/drawing/2014/main" id="{7194B841-D83A-47A9-BBEF-D7EBC22AA04A}"/>
              </a:ext>
            </a:extLst>
          </p:cNvPr>
          <p:cNvSpPr/>
          <p:nvPr/>
        </p:nvSpPr>
        <p:spPr>
          <a:xfrm>
            <a:off x="630784" y="400980"/>
            <a:ext cx="1769010" cy="369332"/>
          </a:xfrm>
          <a:prstGeom prst="rect">
            <a:avLst/>
          </a:prstGeom>
        </p:spPr>
        <p:txBody>
          <a:bodyPr wrap="square">
            <a:spAutoFit/>
          </a:bodyPr>
          <a:lstStyle/>
          <a:p>
            <a:pPr algn="l"/>
            <a:r>
              <a:rPr lang="en-US" sz="1800" dirty="0">
                <a:solidFill>
                  <a:srgbClr val="F5B134"/>
                </a:solidFill>
                <a:latin typeface="Roboto"/>
              </a:rPr>
              <a:t>• • • •</a:t>
            </a:r>
            <a:endParaRPr lang="en-US" sz="1800" dirty="0">
              <a:solidFill>
                <a:srgbClr val="F5B134"/>
              </a:solidFill>
            </a:endParaRPr>
          </a:p>
        </p:txBody>
      </p:sp>
      <p:pic>
        <p:nvPicPr>
          <p:cNvPr id="18" name="Picture 17" descr="A picture containing outdoor object, honeycomb&#10;&#10;Description automatically generated">
            <a:extLst>
              <a:ext uri="{FF2B5EF4-FFF2-40B4-BE49-F238E27FC236}">
                <a16:creationId xmlns:a16="http://schemas.microsoft.com/office/drawing/2014/main" id="{561C0165-B14D-4FE3-9767-58056712A3B9}"/>
              </a:ext>
            </a:extLst>
          </p:cNvPr>
          <p:cNvPicPr>
            <a:picLocks noChangeAspect="1"/>
          </p:cNvPicPr>
          <p:nvPr/>
        </p:nvPicPr>
        <p:blipFill rotWithShape="1">
          <a:blip r:embed="rId6">
            <a:duotone>
              <a:prstClr val="black"/>
              <a:schemeClr val="accent2">
                <a:lumMod val="75000"/>
                <a:tint val="45000"/>
                <a:satMod val="400000"/>
              </a:schemeClr>
            </a:duotone>
          </a:blip>
          <a:srcRect l="23234" b="5649"/>
          <a:stretch/>
        </p:blipFill>
        <p:spPr>
          <a:xfrm flipH="1">
            <a:off x="8569817" y="-21034"/>
            <a:ext cx="3622182" cy="6879034"/>
          </a:xfrm>
          <a:prstGeom prst="rect">
            <a:avLst/>
          </a:prstGeom>
        </p:spPr>
      </p:pic>
      <p:pic>
        <p:nvPicPr>
          <p:cNvPr id="19" name="Picture 18" descr="A picture containing outdoor object, honeycomb&#10;&#10;Description automatically generated">
            <a:extLst>
              <a:ext uri="{FF2B5EF4-FFF2-40B4-BE49-F238E27FC236}">
                <a16:creationId xmlns:a16="http://schemas.microsoft.com/office/drawing/2014/main" id="{9BFDB2B2-8CA7-42DC-8E05-8699E9277611}"/>
              </a:ext>
            </a:extLst>
          </p:cNvPr>
          <p:cNvPicPr>
            <a:picLocks noChangeAspect="1"/>
          </p:cNvPicPr>
          <p:nvPr/>
        </p:nvPicPr>
        <p:blipFill rotWithShape="1">
          <a:blip r:embed="rId6">
            <a:duotone>
              <a:prstClr val="black"/>
              <a:schemeClr val="accent1">
                <a:tint val="45000"/>
                <a:satMod val="400000"/>
              </a:schemeClr>
            </a:duotone>
          </a:blip>
          <a:srcRect l="22143" b="7127"/>
          <a:stretch/>
        </p:blipFill>
        <p:spPr>
          <a:xfrm flipH="1">
            <a:off x="8518358" y="86720"/>
            <a:ext cx="3673642" cy="6771280"/>
          </a:xfrm>
          <a:prstGeom prst="rect">
            <a:avLst/>
          </a:prstGeom>
        </p:spPr>
      </p:pic>
    </p:spTree>
    <p:extLst>
      <p:ext uri="{BB962C8B-B14F-4D97-AF65-F5344CB8AC3E}">
        <p14:creationId xmlns:p14="http://schemas.microsoft.com/office/powerpoint/2010/main" val="3925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Bucket Layout">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16D2F66-BB7F-4F0E-A224-A105F87676EF}"/>
              </a:ext>
            </a:extLst>
          </p:cNvPr>
          <p:cNvSpPr>
            <a:spLocks noGrp="1"/>
          </p:cNvSpPr>
          <p:nvPr>
            <p:ph type="subTitle" idx="10" hasCustomPrompt="1"/>
          </p:nvPr>
        </p:nvSpPr>
        <p:spPr>
          <a:xfrm>
            <a:off x="608801" y="850733"/>
            <a:ext cx="10989006" cy="293281"/>
          </a:xfrm>
          <a:prstGeom prst="rect">
            <a:avLst/>
          </a:prstGeom>
        </p:spPr>
        <p:txBody>
          <a:bodyPr/>
          <a:lstStyle>
            <a:lvl1pPr marL="0" indent="0" algn="l">
              <a:lnSpc>
                <a:spcPct val="100000"/>
              </a:lnSpc>
              <a:spcBef>
                <a:spcPts val="0"/>
              </a:spcBef>
              <a:buNone/>
              <a:defRPr sz="200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2" name="Title 1">
            <a:extLst>
              <a:ext uri="{FF2B5EF4-FFF2-40B4-BE49-F238E27FC236}">
                <a16:creationId xmlns:a16="http://schemas.microsoft.com/office/drawing/2014/main" id="{96924E83-0498-4D8B-94A0-3FF7CDD8F127}"/>
              </a:ext>
            </a:extLst>
          </p:cNvPr>
          <p:cNvSpPr>
            <a:spLocks noGrp="1"/>
          </p:cNvSpPr>
          <p:nvPr>
            <p:ph type="title" hasCustomPrompt="1"/>
          </p:nvPr>
        </p:nvSpPr>
        <p:spPr>
          <a:xfrm>
            <a:off x="601496" y="21105"/>
            <a:ext cx="10989006" cy="829628"/>
          </a:xfrm>
        </p:spPr>
        <p:txBody>
          <a:bodyPr wrap="square"/>
          <a:lstStyle>
            <a:lvl1pPr>
              <a:defRPr sz="3200"/>
            </a:lvl1pPr>
          </a:lstStyle>
          <a:p>
            <a:r>
              <a:rPr lang="en-US" dirty="0"/>
              <a:t>Click to Add One Line Title</a:t>
            </a:r>
          </a:p>
        </p:txBody>
      </p:sp>
      <p:sp>
        <p:nvSpPr>
          <p:cNvPr id="12" name="TextBox 11">
            <a:extLst>
              <a:ext uri="{FF2B5EF4-FFF2-40B4-BE49-F238E27FC236}">
                <a16:creationId xmlns:a16="http://schemas.microsoft.com/office/drawing/2014/main" id="{5ACD91F7-EEC8-5D4A-9814-280042BC0C97}"/>
              </a:ext>
            </a:extLst>
          </p:cNvPr>
          <p:cNvSpPr txBox="1"/>
          <p:nvPr/>
        </p:nvSpPr>
        <p:spPr>
          <a:xfrm>
            <a:off x="48238" y="6471771"/>
            <a:ext cx="554513" cy="365125"/>
          </a:xfrm>
          <a:prstGeom prst="rect">
            <a:avLst/>
          </a:prstGeom>
          <a:noFill/>
        </p:spPr>
        <p:txBody>
          <a:bodyPr wrap="square" lIns="0" tIns="0" rIns="0" bIns="0" rtlCol="0" anchor="ctr">
            <a:noAutofit/>
          </a:bodyPr>
          <a:lstStyle/>
          <a:p>
            <a:pPr algn="ctr">
              <a:lnSpc>
                <a:spcPct val="90000"/>
              </a:lnSpc>
            </a:pPr>
            <a:fld id="{7A51DB15-7364-4F0B-A3A0-1309F8830053}" type="slidenum">
              <a:rPr lang="en-US" sz="1050" smtClean="0">
                <a:solidFill>
                  <a:schemeClr val="tx1">
                    <a:lumMod val="60000"/>
                    <a:lumOff val="40000"/>
                  </a:schemeClr>
                </a:solidFill>
                <a:latin typeface="+mj-lt"/>
              </a:rPr>
              <a:pPr algn="ctr">
                <a:lnSpc>
                  <a:spcPct val="90000"/>
                </a:lnSpc>
              </a:pPr>
              <a:t>‹#›</a:t>
            </a:fld>
            <a:endParaRPr lang="en-US" sz="1050" dirty="0">
              <a:solidFill>
                <a:schemeClr val="tx1">
                  <a:lumMod val="60000"/>
                  <a:lumOff val="40000"/>
                </a:schemeClr>
              </a:solidFill>
              <a:latin typeface="+mj-lt"/>
            </a:endParaRPr>
          </a:p>
        </p:txBody>
      </p:sp>
      <p:pic>
        <p:nvPicPr>
          <p:cNvPr id="7" name="Picture 6" descr="A picture containing drawing, table&#10;&#10;Description automatically generated">
            <a:extLst>
              <a:ext uri="{FF2B5EF4-FFF2-40B4-BE49-F238E27FC236}">
                <a16:creationId xmlns:a16="http://schemas.microsoft.com/office/drawing/2014/main" id="{23D60D94-C493-49D4-843A-757DDE493322}"/>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0019042" y="0"/>
            <a:ext cx="2172959" cy="1132232"/>
          </a:xfrm>
          <a:prstGeom prst="rect">
            <a:avLst/>
          </a:prstGeom>
        </p:spPr>
      </p:pic>
      <p:pic>
        <p:nvPicPr>
          <p:cNvPr id="9" name="Picture 8" descr="Logo&#10;&#10;Description automatically generated">
            <a:extLst>
              <a:ext uri="{FF2B5EF4-FFF2-40B4-BE49-F238E27FC236}">
                <a16:creationId xmlns:a16="http://schemas.microsoft.com/office/drawing/2014/main" id="{B1EE3EB3-B81C-4DA2-AE20-146204A9DBD5}"/>
              </a:ext>
            </a:extLst>
          </p:cNvPr>
          <p:cNvPicPr>
            <a:picLocks noChangeAspect="1"/>
          </p:cNvPicPr>
          <p:nvPr/>
        </p:nvPicPr>
        <p:blipFill>
          <a:blip r:embed="rId3"/>
          <a:stretch>
            <a:fillRect/>
          </a:stretch>
        </p:blipFill>
        <p:spPr>
          <a:xfrm>
            <a:off x="10399202" y="6117278"/>
            <a:ext cx="1547154" cy="565853"/>
          </a:xfrm>
          <a:prstGeom prst="rect">
            <a:avLst/>
          </a:prstGeom>
        </p:spPr>
      </p:pic>
      <p:sp>
        <p:nvSpPr>
          <p:cNvPr id="10" name="TextBox 9">
            <a:extLst>
              <a:ext uri="{FF2B5EF4-FFF2-40B4-BE49-F238E27FC236}">
                <a16:creationId xmlns:a16="http://schemas.microsoft.com/office/drawing/2014/main" id="{38898DB4-416B-4B41-BC71-F1B977D8ECA7}"/>
              </a:ext>
            </a:extLst>
          </p:cNvPr>
          <p:cNvSpPr txBox="1"/>
          <p:nvPr/>
        </p:nvSpPr>
        <p:spPr>
          <a:xfrm>
            <a:off x="48238" y="6471771"/>
            <a:ext cx="554513" cy="365125"/>
          </a:xfrm>
          <a:prstGeom prst="rect">
            <a:avLst/>
          </a:prstGeom>
          <a:noFill/>
        </p:spPr>
        <p:txBody>
          <a:bodyPr wrap="square" lIns="0" tIns="0" rIns="0" bIns="0" rtlCol="0" anchor="ctr">
            <a:noAutofit/>
          </a:bodyPr>
          <a:lstStyle/>
          <a:p>
            <a:pPr algn="ctr">
              <a:lnSpc>
                <a:spcPct val="90000"/>
              </a:lnSpc>
            </a:pPr>
            <a:fld id="{7A51DB15-7364-4F0B-A3A0-1309F8830053}" type="slidenum">
              <a:rPr lang="en-US" sz="1050" smtClean="0">
                <a:solidFill>
                  <a:schemeClr val="tx2"/>
                </a:solidFill>
                <a:latin typeface="+mj-lt"/>
              </a:rPr>
              <a:pPr algn="ctr">
                <a:lnSpc>
                  <a:spcPct val="90000"/>
                </a:lnSpc>
              </a:pPr>
              <a:t>‹#›</a:t>
            </a:fld>
            <a:endParaRPr lang="en-US" sz="1050" dirty="0">
              <a:solidFill>
                <a:schemeClr val="tx2"/>
              </a:solidFill>
              <a:latin typeface="+mj-lt"/>
            </a:endParaRPr>
          </a:p>
        </p:txBody>
      </p:sp>
      <p:pic>
        <p:nvPicPr>
          <p:cNvPr id="11" name="Picture 10" descr="A picture containing drawing, table&#10;&#10;Description automatically generated">
            <a:extLst>
              <a:ext uri="{FF2B5EF4-FFF2-40B4-BE49-F238E27FC236}">
                <a16:creationId xmlns:a16="http://schemas.microsoft.com/office/drawing/2014/main" id="{9B7A2EDA-FF44-4E11-8B87-07D49B110D92}"/>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0019042" y="0"/>
            <a:ext cx="2172959" cy="1132232"/>
          </a:xfrm>
          <a:prstGeom prst="rect">
            <a:avLst/>
          </a:prstGeom>
        </p:spPr>
      </p:pic>
      <p:pic>
        <p:nvPicPr>
          <p:cNvPr id="13" name="Picture 12" descr="Logo&#10;&#10;Description automatically generated">
            <a:extLst>
              <a:ext uri="{FF2B5EF4-FFF2-40B4-BE49-F238E27FC236}">
                <a16:creationId xmlns:a16="http://schemas.microsoft.com/office/drawing/2014/main" id="{DB191295-1969-48BB-BFE4-ACDA36D595A6}"/>
              </a:ext>
            </a:extLst>
          </p:cNvPr>
          <p:cNvPicPr>
            <a:picLocks noChangeAspect="1"/>
          </p:cNvPicPr>
          <p:nvPr/>
        </p:nvPicPr>
        <p:blipFill>
          <a:blip r:embed="rId3"/>
          <a:stretch>
            <a:fillRect/>
          </a:stretch>
        </p:blipFill>
        <p:spPr>
          <a:xfrm>
            <a:off x="10399202" y="6117278"/>
            <a:ext cx="1547154" cy="565853"/>
          </a:xfrm>
          <a:prstGeom prst="rect">
            <a:avLst/>
          </a:prstGeom>
        </p:spPr>
      </p:pic>
      <p:sp>
        <p:nvSpPr>
          <p:cNvPr id="18" name="Oval 17">
            <a:extLst>
              <a:ext uri="{FF2B5EF4-FFF2-40B4-BE49-F238E27FC236}">
                <a16:creationId xmlns:a16="http://schemas.microsoft.com/office/drawing/2014/main" id="{97FC858A-C798-49F4-8B98-FDAA8495CA8D}"/>
              </a:ext>
            </a:extLst>
          </p:cNvPr>
          <p:cNvSpPr/>
          <p:nvPr/>
        </p:nvSpPr>
        <p:spPr>
          <a:xfrm>
            <a:off x="1365330" y="1842053"/>
            <a:ext cx="894516" cy="894283"/>
          </a:xfrm>
          <a:prstGeom prst="ellipse">
            <a:avLst/>
          </a:prstGeom>
          <a:solidFill>
            <a:schemeClr val="accent1"/>
          </a:solidFill>
          <a:ln w="5080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3600" b="1" dirty="0">
                <a:solidFill>
                  <a:schemeClr val="bg1"/>
                </a:solidFill>
              </a:rPr>
              <a:t>1</a:t>
            </a:r>
          </a:p>
        </p:txBody>
      </p:sp>
      <p:sp>
        <p:nvSpPr>
          <p:cNvPr id="19" name="Oval 18">
            <a:extLst>
              <a:ext uri="{FF2B5EF4-FFF2-40B4-BE49-F238E27FC236}">
                <a16:creationId xmlns:a16="http://schemas.microsoft.com/office/drawing/2014/main" id="{5978BDCA-92E1-45EA-ABC2-A320016A53DA}"/>
              </a:ext>
            </a:extLst>
          </p:cNvPr>
          <p:cNvSpPr/>
          <p:nvPr/>
        </p:nvSpPr>
        <p:spPr>
          <a:xfrm>
            <a:off x="4225255" y="1842053"/>
            <a:ext cx="894516" cy="894283"/>
          </a:xfrm>
          <a:prstGeom prst="ellipse">
            <a:avLst/>
          </a:prstGeom>
          <a:solidFill>
            <a:schemeClr val="accent4"/>
          </a:solidFill>
          <a:ln w="5080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3600" b="1" dirty="0">
                <a:solidFill>
                  <a:schemeClr val="bg1"/>
                </a:solidFill>
              </a:rPr>
              <a:t>2</a:t>
            </a:r>
          </a:p>
        </p:txBody>
      </p:sp>
      <p:sp>
        <p:nvSpPr>
          <p:cNvPr id="20" name="Oval 19">
            <a:extLst>
              <a:ext uri="{FF2B5EF4-FFF2-40B4-BE49-F238E27FC236}">
                <a16:creationId xmlns:a16="http://schemas.microsoft.com/office/drawing/2014/main" id="{99C216A2-0181-4129-97A3-E9608041766C}"/>
              </a:ext>
            </a:extLst>
          </p:cNvPr>
          <p:cNvSpPr/>
          <p:nvPr/>
        </p:nvSpPr>
        <p:spPr>
          <a:xfrm>
            <a:off x="7085180" y="1842053"/>
            <a:ext cx="894516" cy="894283"/>
          </a:xfrm>
          <a:prstGeom prst="ellipse">
            <a:avLst/>
          </a:prstGeom>
          <a:solidFill>
            <a:schemeClr val="accent3"/>
          </a:solidFill>
          <a:ln w="5080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3600" b="1" dirty="0">
                <a:solidFill>
                  <a:schemeClr val="bg1"/>
                </a:solidFill>
              </a:rPr>
              <a:t>3</a:t>
            </a:r>
          </a:p>
        </p:txBody>
      </p:sp>
      <p:sp>
        <p:nvSpPr>
          <p:cNvPr id="21" name="Oval 20">
            <a:extLst>
              <a:ext uri="{FF2B5EF4-FFF2-40B4-BE49-F238E27FC236}">
                <a16:creationId xmlns:a16="http://schemas.microsoft.com/office/drawing/2014/main" id="{FDE4F800-7BFB-45B5-9780-0A8BE42D1C9A}"/>
              </a:ext>
            </a:extLst>
          </p:cNvPr>
          <p:cNvSpPr/>
          <p:nvPr/>
        </p:nvSpPr>
        <p:spPr>
          <a:xfrm>
            <a:off x="9945103" y="1842053"/>
            <a:ext cx="894516" cy="894283"/>
          </a:xfrm>
          <a:prstGeom prst="ellipse">
            <a:avLst/>
          </a:prstGeom>
          <a:solidFill>
            <a:schemeClr val="accent2"/>
          </a:solidFill>
          <a:ln w="5080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3600" b="1" dirty="0">
                <a:solidFill>
                  <a:schemeClr val="bg1"/>
                </a:solidFill>
              </a:rPr>
              <a:t>4</a:t>
            </a:r>
          </a:p>
        </p:txBody>
      </p:sp>
      <p:cxnSp>
        <p:nvCxnSpPr>
          <p:cNvPr id="22" name="Straight Connector 21">
            <a:extLst>
              <a:ext uri="{FF2B5EF4-FFF2-40B4-BE49-F238E27FC236}">
                <a16:creationId xmlns:a16="http://schemas.microsoft.com/office/drawing/2014/main" id="{31DA2CF3-0FAB-4696-AEAA-7147DDB3BD71}"/>
              </a:ext>
            </a:extLst>
          </p:cNvPr>
          <p:cNvCxnSpPr>
            <a:cxnSpLocks/>
          </p:cNvCxnSpPr>
          <p:nvPr/>
        </p:nvCxnSpPr>
        <p:spPr bwMode="gray">
          <a:xfrm>
            <a:off x="3149392" y="2029372"/>
            <a:ext cx="0" cy="3713656"/>
          </a:xfrm>
          <a:prstGeom prst="line">
            <a:avLst/>
          </a:prstGeom>
          <a:ln w="19050" cap="rnd">
            <a:solidFill>
              <a:schemeClr val="bg2">
                <a:lumMod val="9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CF741AC-806B-4ED1-B86D-A77EB733FB84}"/>
              </a:ext>
            </a:extLst>
          </p:cNvPr>
          <p:cNvCxnSpPr>
            <a:cxnSpLocks/>
          </p:cNvCxnSpPr>
          <p:nvPr/>
        </p:nvCxnSpPr>
        <p:spPr bwMode="gray">
          <a:xfrm>
            <a:off x="6102474" y="2016672"/>
            <a:ext cx="0" cy="3713656"/>
          </a:xfrm>
          <a:prstGeom prst="line">
            <a:avLst/>
          </a:prstGeom>
          <a:ln w="19050" cap="rnd">
            <a:solidFill>
              <a:schemeClr val="bg2">
                <a:lumMod val="9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4899DAD-0E23-4973-BCF7-7549E6CC7964}"/>
              </a:ext>
            </a:extLst>
          </p:cNvPr>
          <p:cNvCxnSpPr>
            <a:cxnSpLocks/>
          </p:cNvCxnSpPr>
          <p:nvPr/>
        </p:nvCxnSpPr>
        <p:spPr bwMode="gray">
          <a:xfrm>
            <a:off x="8953930" y="2022942"/>
            <a:ext cx="0" cy="3694687"/>
          </a:xfrm>
          <a:prstGeom prst="line">
            <a:avLst/>
          </a:prstGeom>
          <a:ln w="19050" cap="rnd">
            <a:solidFill>
              <a:schemeClr val="bg2">
                <a:lumMod val="9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8206627F-3E14-4779-ADBE-9A10250101FA}"/>
              </a:ext>
            </a:extLst>
          </p:cNvPr>
          <p:cNvSpPr>
            <a:spLocks noGrp="1"/>
          </p:cNvSpPr>
          <p:nvPr>
            <p:ph type="body" sz="quarter" idx="11" hasCustomPrompt="1"/>
          </p:nvPr>
        </p:nvSpPr>
        <p:spPr>
          <a:xfrm>
            <a:off x="533541" y="2879726"/>
            <a:ext cx="2301554" cy="452958"/>
          </a:xfrm>
        </p:spPr>
        <p:txBody>
          <a:bodyPr/>
          <a:lstStyle>
            <a:lvl1pPr marL="0" indent="0">
              <a:buNone/>
              <a:defRPr b="1">
                <a:solidFill>
                  <a:schemeClr val="tx1"/>
                </a:solidFill>
              </a:defRPr>
            </a:lvl1pPr>
          </a:lstStyle>
          <a:p>
            <a:pPr lvl="0"/>
            <a:r>
              <a:rPr lang="en-US" dirty="0"/>
              <a:t>Heading 1</a:t>
            </a:r>
          </a:p>
        </p:txBody>
      </p:sp>
      <p:sp>
        <p:nvSpPr>
          <p:cNvPr id="6" name="Content Placeholder 5">
            <a:extLst>
              <a:ext uri="{FF2B5EF4-FFF2-40B4-BE49-F238E27FC236}">
                <a16:creationId xmlns:a16="http://schemas.microsoft.com/office/drawing/2014/main" id="{1FB8208D-FD1B-4959-9FF4-B4A3D02BB1BD}"/>
              </a:ext>
            </a:extLst>
          </p:cNvPr>
          <p:cNvSpPr>
            <a:spLocks noGrp="1"/>
          </p:cNvSpPr>
          <p:nvPr>
            <p:ph sz="quarter" idx="12"/>
          </p:nvPr>
        </p:nvSpPr>
        <p:spPr>
          <a:xfrm>
            <a:off x="490666" y="3332164"/>
            <a:ext cx="2445387" cy="2398165"/>
          </a:xfrm>
        </p:spPr>
        <p:txBody>
          <a:bodyPr/>
          <a:lstStyle>
            <a:lvl1pPr marL="0" indent="0" algn="l" defTabSz="914400" rtl="0" eaLnBrk="1" latinLnBrk="0" hangingPunct="1">
              <a:lnSpc>
                <a:spcPct val="100000"/>
              </a:lnSpc>
              <a:spcBef>
                <a:spcPts val="1500"/>
              </a:spcBef>
              <a:spcAft>
                <a:spcPts val="800"/>
              </a:spcAft>
              <a:buClr>
                <a:schemeClr val="tx1">
                  <a:lumMod val="60000"/>
                  <a:lumOff val="40000"/>
                </a:schemeClr>
              </a:buClr>
              <a:buSzPct val="90000"/>
              <a:buFont typeface="Arial" panose="020B0604020202020204" pitchFamily="34" charset="0"/>
              <a:buNone/>
              <a:defRPr lang="en-US" sz="1600" kern="1200" dirty="0" smtClean="0">
                <a:solidFill>
                  <a:schemeClr val="tx2"/>
                </a:solidFill>
                <a:latin typeface="+mn-lt"/>
                <a:ea typeface="+mn-ea"/>
                <a:cs typeface="Segoe UI" panose="020B0502040204020203" pitchFamily="34" charset="0"/>
              </a:defRPr>
            </a:lvl1pPr>
            <a:lvl2pPr marL="165100" indent="-165100" algn="l" defTabSz="914400" rtl="0" eaLnBrk="1" latinLnBrk="0" hangingPunct="1">
              <a:lnSpc>
                <a:spcPct val="95000"/>
              </a:lnSpc>
              <a:spcBef>
                <a:spcPts val="600"/>
              </a:spcBef>
              <a:spcAft>
                <a:spcPts val="600"/>
              </a:spcAft>
              <a:buClr>
                <a:schemeClr val="accent2"/>
              </a:buClr>
              <a:buSzPct val="90000"/>
              <a:buFont typeface="Arial" panose="020B0604020202020204" pitchFamily="34" charset="0"/>
              <a:buChar char="•"/>
              <a:defRPr lang="en-US" sz="1400" kern="1200" dirty="0" smtClean="0">
                <a:solidFill>
                  <a:schemeClr val="tx2"/>
                </a:solidFill>
                <a:latin typeface="+mn-lt"/>
                <a:ea typeface="Segoe UI" panose="020B0502040204020203" pitchFamily="34" charset="0"/>
                <a:cs typeface="Segoe UI" panose="020B0502040204020203" pitchFamily="34" charset="0"/>
              </a:defRPr>
            </a:lvl2pPr>
            <a:lvl3pPr marL="165100" indent="-165100" algn="l" defTabSz="914400" rtl="0" eaLnBrk="1" latinLnBrk="0" hangingPunct="1">
              <a:lnSpc>
                <a:spcPct val="95000"/>
              </a:lnSpc>
              <a:spcBef>
                <a:spcPts val="600"/>
              </a:spcBef>
              <a:spcAft>
                <a:spcPts val="600"/>
              </a:spcAft>
              <a:buClr>
                <a:schemeClr val="accent2"/>
              </a:buClr>
              <a:buSzPct val="90000"/>
              <a:buFont typeface="Arial" panose="020B0604020202020204" pitchFamily="34" charset="0"/>
              <a:buChar char="•"/>
              <a:defRPr lang="en-US" sz="1400" kern="1200" dirty="0" smtClean="0">
                <a:solidFill>
                  <a:schemeClr val="tx2"/>
                </a:solidFill>
                <a:latin typeface="+mn-lt"/>
                <a:ea typeface="Segoe UI" panose="020B0502040204020203" pitchFamily="34" charset="0"/>
                <a:cs typeface="Segoe UI" panose="020B0502040204020203" pitchFamily="34" charset="0"/>
              </a:defRPr>
            </a:lvl3pPr>
            <a:lvl4pPr marL="165100" indent="-165100" algn="l" defTabSz="914400" rtl="0" eaLnBrk="1" latinLnBrk="0" hangingPunct="1">
              <a:lnSpc>
                <a:spcPct val="95000"/>
              </a:lnSpc>
              <a:spcBef>
                <a:spcPts val="600"/>
              </a:spcBef>
              <a:spcAft>
                <a:spcPts val="600"/>
              </a:spcAft>
              <a:buClr>
                <a:schemeClr val="accent2"/>
              </a:buClr>
              <a:buSzPct val="90000"/>
              <a:buFont typeface="Arial" panose="020B0604020202020204" pitchFamily="34" charset="0"/>
              <a:buChar char="•"/>
              <a:defRPr lang="en-US" sz="1400" kern="1200" dirty="0" smtClean="0">
                <a:solidFill>
                  <a:schemeClr val="tx2"/>
                </a:solidFill>
                <a:latin typeface="+mn-lt"/>
                <a:ea typeface="Segoe UI" panose="020B0502040204020203" pitchFamily="34" charset="0"/>
                <a:cs typeface="Segoe UI" panose="020B0502040204020203" pitchFamily="34" charset="0"/>
              </a:defRPr>
            </a:lvl4pPr>
            <a:lvl5pPr marL="165100" indent="-165100" algn="l" defTabSz="914400" rtl="0" eaLnBrk="1" latinLnBrk="0" hangingPunct="1">
              <a:lnSpc>
                <a:spcPct val="95000"/>
              </a:lnSpc>
              <a:spcBef>
                <a:spcPts val="600"/>
              </a:spcBef>
              <a:spcAft>
                <a:spcPts val="600"/>
              </a:spcAft>
              <a:buClr>
                <a:schemeClr val="accent2"/>
              </a:buClr>
              <a:buSzPct val="90000"/>
              <a:buFont typeface="Arial" panose="020B0604020202020204" pitchFamily="34" charset="0"/>
              <a:buChar char="•"/>
              <a:defRPr lang="en-US" sz="1400" kern="1200" dirty="0">
                <a:solidFill>
                  <a:schemeClr val="tx2"/>
                </a:solidFill>
                <a:latin typeface="+mn-lt"/>
                <a:ea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p:txBody>
      </p:sp>
      <p:sp>
        <p:nvSpPr>
          <p:cNvPr id="44" name="Text Placeholder 3">
            <a:extLst>
              <a:ext uri="{FF2B5EF4-FFF2-40B4-BE49-F238E27FC236}">
                <a16:creationId xmlns:a16="http://schemas.microsoft.com/office/drawing/2014/main" id="{3C3664A9-28D3-47BB-99A2-C7D03B81FA9C}"/>
              </a:ext>
            </a:extLst>
          </p:cNvPr>
          <p:cNvSpPr>
            <a:spLocks noGrp="1"/>
          </p:cNvSpPr>
          <p:nvPr>
            <p:ph type="body" sz="quarter" idx="13" hasCustomPrompt="1"/>
          </p:nvPr>
        </p:nvSpPr>
        <p:spPr>
          <a:xfrm>
            <a:off x="3463692" y="2864579"/>
            <a:ext cx="2301554" cy="452958"/>
          </a:xfrm>
        </p:spPr>
        <p:txBody>
          <a:bodyPr/>
          <a:lstStyle>
            <a:lvl1pPr marL="0" indent="0">
              <a:buNone/>
              <a:defRPr b="1">
                <a:solidFill>
                  <a:schemeClr val="accent4"/>
                </a:solidFill>
              </a:defRPr>
            </a:lvl1pPr>
          </a:lstStyle>
          <a:p>
            <a:pPr lvl="0"/>
            <a:r>
              <a:rPr lang="en-US" dirty="0"/>
              <a:t>Heading 2</a:t>
            </a:r>
          </a:p>
        </p:txBody>
      </p:sp>
      <p:sp>
        <p:nvSpPr>
          <p:cNvPr id="45" name="Content Placeholder 5">
            <a:extLst>
              <a:ext uri="{FF2B5EF4-FFF2-40B4-BE49-F238E27FC236}">
                <a16:creationId xmlns:a16="http://schemas.microsoft.com/office/drawing/2014/main" id="{D4492060-017D-40D6-8444-CD6434CBF77B}"/>
              </a:ext>
            </a:extLst>
          </p:cNvPr>
          <p:cNvSpPr>
            <a:spLocks noGrp="1"/>
          </p:cNvSpPr>
          <p:nvPr>
            <p:ph sz="quarter" idx="14"/>
          </p:nvPr>
        </p:nvSpPr>
        <p:spPr>
          <a:xfrm>
            <a:off x="3420817" y="3317017"/>
            <a:ext cx="2445387" cy="2398165"/>
          </a:xfrm>
        </p:spPr>
        <p:txBody>
          <a:bodyPr/>
          <a:lstStyle>
            <a:lvl1pPr marL="0" indent="0" algn="l" defTabSz="914400" rtl="0" eaLnBrk="1" latinLnBrk="0" hangingPunct="1">
              <a:lnSpc>
                <a:spcPct val="100000"/>
              </a:lnSpc>
              <a:spcBef>
                <a:spcPts val="1500"/>
              </a:spcBef>
              <a:spcAft>
                <a:spcPts val="800"/>
              </a:spcAft>
              <a:buClr>
                <a:schemeClr val="tx1">
                  <a:lumMod val="60000"/>
                  <a:lumOff val="40000"/>
                </a:schemeClr>
              </a:buClr>
              <a:buSzPct val="90000"/>
              <a:buFont typeface="Arial" panose="020B0604020202020204" pitchFamily="34" charset="0"/>
              <a:buNone/>
              <a:defRPr lang="en-US" sz="1600" kern="1200" dirty="0" smtClean="0">
                <a:solidFill>
                  <a:schemeClr val="tx2"/>
                </a:solidFill>
                <a:latin typeface="+mn-lt"/>
                <a:ea typeface="+mn-ea"/>
                <a:cs typeface="Segoe UI" panose="020B0502040204020203" pitchFamily="34" charset="0"/>
              </a:defRPr>
            </a:lvl1pPr>
            <a:lvl2pPr marL="165100" indent="-165100" algn="l" defTabSz="914400" rtl="0" eaLnBrk="1" latinLnBrk="0" hangingPunct="1">
              <a:lnSpc>
                <a:spcPct val="95000"/>
              </a:lnSpc>
              <a:spcBef>
                <a:spcPts val="600"/>
              </a:spcBef>
              <a:spcAft>
                <a:spcPts val="600"/>
              </a:spcAft>
              <a:buClr>
                <a:schemeClr val="accent2"/>
              </a:buClr>
              <a:buSzPct val="90000"/>
              <a:buFont typeface="Arial" panose="020B0604020202020204" pitchFamily="34" charset="0"/>
              <a:buChar char="•"/>
              <a:defRPr lang="en-US" sz="1400" kern="1200" dirty="0" smtClean="0">
                <a:solidFill>
                  <a:schemeClr val="tx2"/>
                </a:solidFill>
                <a:latin typeface="+mn-lt"/>
                <a:ea typeface="Segoe UI" panose="020B0502040204020203" pitchFamily="34" charset="0"/>
                <a:cs typeface="Segoe UI" panose="020B0502040204020203" pitchFamily="34" charset="0"/>
              </a:defRPr>
            </a:lvl2pPr>
            <a:lvl3pPr marL="165100" indent="-165100" algn="l" defTabSz="914400" rtl="0" eaLnBrk="1" latinLnBrk="0" hangingPunct="1">
              <a:lnSpc>
                <a:spcPct val="95000"/>
              </a:lnSpc>
              <a:spcBef>
                <a:spcPts val="600"/>
              </a:spcBef>
              <a:spcAft>
                <a:spcPts val="600"/>
              </a:spcAft>
              <a:buClr>
                <a:schemeClr val="accent2"/>
              </a:buClr>
              <a:buSzPct val="90000"/>
              <a:buFont typeface="Arial" panose="020B0604020202020204" pitchFamily="34" charset="0"/>
              <a:buChar char="•"/>
              <a:defRPr lang="en-US" sz="1400" kern="1200" dirty="0" smtClean="0">
                <a:solidFill>
                  <a:schemeClr val="tx2"/>
                </a:solidFill>
                <a:latin typeface="+mn-lt"/>
                <a:ea typeface="Segoe UI" panose="020B0502040204020203" pitchFamily="34" charset="0"/>
                <a:cs typeface="Segoe UI" panose="020B0502040204020203" pitchFamily="34" charset="0"/>
              </a:defRPr>
            </a:lvl3pPr>
            <a:lvl4pPr marL="165100" indent="-165100" algn="l" defTabSz="914400" rtl="0" eaLnBrk="1" latinLnBrk="0" hangingPunct="1">
              <a:lnSpc>
                <a:spcPct val="95000"/>
              </a:lnSpc>
              <a:spcBef>
                <a:spcPts val="600"/>
              </a:spcBef>
              <a:spcAft>
                <a:spcPts val="600"/>
              </a:spcAft>
              <a:buClr>
                <a:schemeClr val="accent2"/>
              </a:buClr>
              <a:buSzPct val="90000"/>
              <a:buFont typeface="Arial" panose="020B0604020202020204" pitchFamily="34" charset="0"/>
              <a:buChar char="•"/>
              <a:defRPr lang="en-US" sz="1400" kern="1200" dirty="0" smtClean="0">
                <a:solidFill>
                  <a:schemeClr val="tx2"/>
                </a:solidFill>
                <a:latin typeface="+mn-lt"/>
                <a:ea typeface="Segoe UI" panose="020B0502040204020203" pitchFamily="34" charset="0"/>
                <a:cs typeface="Segoe UI" panose="020B0502040204020203" pitchFamily="34" charset="0"/>
              </a:defRPr>
            </a:lvl4pPr>
            <a:lvl5pPr marL="165100" indent="-165100" algn="l" defTabSz="914400" rtl="0" eaLnBrk="1" latinLnBrk="0" hangingPunct="1">
              <a:lnSpc>
                <a:spcPct val="95000"/>
              </a:lnSpc>
              <a:spcBef>
                <a:spcPts val="600"/>
              </a:spcBef>
              <a:spcAft>
                <a:spcPts val="600"/>
              </a:spcAft>
              <a:buClr>
                <a:schemeClr val="accent2"/>
              </a:buClr>
              <a:buSzPct val="90000"/>
              <a:buFont typeface="Arial" panose="020B0604020202020204" pitchFamily="34" charset="0"/>
              <a:buChar char="•"/>
              <a:defRPr lang="en-US" sz="1400" kern="1200" dirty="0">
                <a:solidFill>
                  <a:schemeClr val="tx2"/>
                </a:solidFill>
                <a:latin typeface="+mn-lt"/>
                <a:ea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p:txBody>
      </p:sp>
      <p:sp>
        <p:nvSpPr>
          <p:cNvPr id="46" name="Text Placeholder 3">
            <a:extLst>
              <a:ext uri="{FF2B5EF4-FFF2-40B4-BE49-F238E27FC236}">
                <a16:creationId xmlns:a16="http://schemas.microsoft.com/office/drawing/2014/main" id="{2168C865-6E17-43AA-916A-B1E4D5CAF780}"/>
              </a:ext>
            </a:extLst>
          </p:cNvPr>
          <p:cNvSpPr>
            <a:spLocks noGrp="1"/>
          </p:cNvSpPr>
          <p:nvPr>
            <p:ph type="body" sz="quarter" idx="15" hasCustomPrompt="1"/>
          </p:nvPr>
        </p:nvSpPr>
        <p:spPr>
          <a:xfrm>
            <a:off x="6351212" y="2864058"/>
            <a:ext cx="2301554" cy="452958"/>
          </a:xfrm>
        </p:spPr>
        <p:txBody>
          <a:bodyPr/>
          <a:lstStyle>
            <a:lvl1pPr marL="0" indent="0">
              <a:buNone/>
              <a:defRPr b="1">
                <a:solidFill>
                  <a:schemeClr val="accent6"/>
                </a:solidFill>
              </a:defRPr>
            </a:lvl1pPr>
          </a:lstStyle>
          <a:p>
            <a:pPr lvl="0"/>
            <a:r>
              <a:rPr lang="en-US" dirty="0"/>
              <a:t>Heading 3</a:t>
            </a:r>
          </a:p>
        </p:txBody>
      </p:sp>
      <p:sp>
        <p:nvSpPr>
          <p:cNvPr id="47" name="Content Placeholder 5">
            <a:extLst>
              <a:ext uri="{FF2B5EF4-FFF2-40B4-BE49-F238E27FC236}">
                <a16:creationId xmlns:a16="http://schemas.microsoft.com/office/drawing/2014/main" id="{1D816242-3C57-4FF3-A77A-A8468AA5D506}"/>
              </a:ext>
            </a:extLst>
          </p:cNvPr>
          <p:cNvSpPr>
            <a:spLocks noGrp="1"/>
          </p:cNvSpPr>
          <p:nvPr>
            <p:ph sz="quarter" idx="16"/>
          </p:nvPr>
        </p:nvSpPr>
        <p:spPr>
          <a:xfrm>
            <a:off x="6308337" y="3316496"/>
            <a:ext cx="2445387" cy="2398165"/>
          </a:xfrm>
        </p:spPr>
        <p:txBody>
          <a:bodyPr/>
          <a:lstStyle>
            <a:lvl1pPr marL="0" indent="0" algn="l" defTabSz="914400" rtl="0" eaLnBrk="1" latinLnBrk="0" hangingPunct="1">
              <a:lnSpc>
                <a:spcPct val="100000"/>
              </a:lnSpc>
              <a:spcBef>
                <a:spcPts val="1500"/>
              </a:spcBef>
              <a:spcAft>
                <a:spcPts val="800"/>
              </a:spcAft>
              <a:buClr>
                <a:schemeClr val="tx1">
                  <a:lumMod val="60000"/>
                  <a:lumOff val="40000"/>
                </a:schemeClr>
              </a:buClr>
              <a:buSzPct val="90000"/>
              <a:buFont typeface="Arial" panose="020B0604020202020204" pitchFamily="34" charset="0"/>
              <a:buNone/>
              <a:defRPr lang="en-US" sz="1600" kern="1200" dirty="0" smtClean="0">
                <a:solidFill>
                  <a:schemeClr val="tx2"/>
                </a:solidFill>
                <a:latin typeface="+mn-lt"/>
                <a:ea typeface="+mn-ea"/>
                <a:cs typeface="Segoe UI" panose="020B0502040204020203" pitchFamily="34" charset="0"/>
              </a:defRPr>
            </a:lvl1pPr>
            <a:lvl2pPr marL="165100" indent="-165100" algn="l" defTabSz="914400" rtl="0" eaLnBrk="1" latinLnBrk="0" hangingPunct="1">
              <a:lnSpc>
                <a:spcPct val="95000"/>
              </a:lnSpc>
              <a:spcBef>
                <a:spcPts val="600"/>
              </a:spcBef>
              <a:spcAft>
                <a:spcPts val="600"/>
              </a:spcAft>
              <a:buClr>
                <a:schemeClr val="accent2"/>
              </a:buClr>
              <a:buSzPct val="90000"/>
              <a:buFont typeface="Arial" panose="020B0604020202020204" pitchFamily="34" charset="0"/>
              <a:buChar char="•"/>
              <a:defRPr lang="en-US" sz="1400" kern="1200" dirty="0" smtClean="0">
                <a:solidFill>
                  <a:schemeClr val="tx2"/>
                </a:solidFill>
                <a:latin typeface="+mn-lt"/>
                <a:ea typeface="Segoe UI" panose="020B0502040204020203" pitchFamily="34" charset="0"/>
                <a:cs typeface="Segoe UI" panose="020B0502040204020203" pitchFamily="34" charset="0"/>
              </a:defRPr>
            </a:lvl2pPr>
            <a:lvl3pPr marL="165100" indent="-165100" algn="l" defTabSz="914400" rtl="0" eaLnBrk="1" latinLnBrk="0" hangingPunct="1">
              <a:lnSpc>
                <a:spcPct val="95000"/>
              </a:lnSpc>
              <a:spcBef>
                <a:spcPts val="600"/>
              </a:spcBef>
              <a:spcAft>
                <a:spcPts val="600"/>
              </a:spcAft>
              <a:buClr>
                <a:schemeClr val="accent2"/>
              </a:buClr>
              <a:buSzPct val="90000"/>
              <a:buFont typeface="Arial" panose="020B0604020202020204" pitchFamily="34" charset="0"/>
              <a:buChar char="•"/>
              <a:defRPr lang="en-US" sz="1400" kern="1200" dirty="0" smtClean="0">
                <a:solidFill>
                  <a:schemeClr val="tx2"/>
                </a:solidFill>
                <a:latin typeface="+mn-lt"/>
                <a:ea typeface="Segoe UI" panose="020B0502040204020203" pitchFamily="34" charset="0"/>
                <a:cs typeface="Segoe UI" panose="020B0502040204020203" pitchFamily="34" charset="0"/>
              </a:defRPr>
            </a:lvl3pPr>
            <a:lvl4pPr marL="165100" indent="-165100" algn="l" defTabSz="914400" rtl="0" eaLnBrk="1" latinLnBrk="0" hangingPunct="1">
              <a:lnSpc>
                <a:spcPct val="95000"/>
              </a:lnSpc>
              <a:spcBef>
                <a:spcPts val="600"/>
              </a:spcBef>
              <a:spcAft>
                <a:spcPts val="600"/>
              </a:spcAft>
              <a:buClr>
                <a:schemeClr val="accent2"/>
              </a:buClr>
              <a:buSzPct val="90000"/>
              <a:buFont typeface="Arial" panose="020B0604020202020204" pitchFamily="34" charset="0"/>
              <a:buChar char="•"/>
              <a:defRPr lang="en-US" sz="1400" kern="1200" dirty="0" smtClean="0">
                <a:solidFill>
                  <a:schemeClr val="tx2"/>
                </a:solidFill>
                <a:latin typeface="+mn-lt"/>
                <a:ea typeface="Segoe UI" panose="020B0502040204020203" pitchFamily="34" charset="0"/>
                <a:cs typeface="Segoe UI" panose="020B0502040204020203" pitchFamily="34" charset="0"/>
              </a:defRPr>
            </a:lvl4pPr>
            <a:lvl5pPr marL="165100" indent="-165100" algn="l" defTabSz="914400" rtl="0" eaLnBrk="1" latinLnBrk="0" hangingPunct="1">
              <a:lnSpc>
                <a:spcPct val="95000"/>
              </a:lnSpc>
              <a:spcBef>
                <a:spcPts val="600"/>
              </a:spcBef>
              <a:spcAft>
                <a:spcPts val="600"/>
              </a:spcAft>
              <a:buClr>
                <a:schemeClr val="accent2"/>
              </a:buClr>
              <a:buSzPct val="90000"/>
              <a:buFont typeface="Arial" panose="020B0604020202020204" pitchFamily="34" charset="0"/>
              <a:buChar char="•"/>
              <a:defRPr lang="en-US" sz="1400" kern="1200" dirty="0">
                <a:solidFill>
                  <a:schemeClr val="tx2"/>
                </a:solidFill>
                <a:latin typeface="+mn-lt"/>
                <a:ea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p:txBody>
      </p:sp>
      <p:sp>
        <p:nvSpPr>
          <p:cNvPr id="48" name="Text Placeholder 3">
            <a:extLst>
              <a:ext uri="{FF2B5EF4-FFF2-40B4-BE49-F238E27FC236}">
                <a16:creationId xmlns:a16="http://schemas.microsoft.com/office/drawing/2014/main" id="{C7B0F66B-88B4-4A2B-A6EB-803024E0EAD2}"/>
              </a:ext>
            </a:extLst>
          </p:cNvPr>
          <p:cNvSpPr>
            <a:spLocks noGrp="1"/>
          </p:cNvSpPr>
          <p:nvPr>
            <p:ph type="body" sz="quarter" idx="17" hasCustomPrompt="1"/>
          </p:nvPr>
        </p:nvSpPr>
        <p:spPr>
          <a:xfrm>
            <a:off x="9288949" y="2863537"/>
            <a:ext cx="2301554" cy="452958"/>
          </a:xfrm>
        </p:spPr>
        <p:txBody>
          <a:bodyPr/>
          <a:lstStyle>
            <a:lvl1pPr marL="0" indent="0">
              <a:buNone/>
              <a:defRPr b="1">
                <a:solidFill>
                  <a:schemeClr val="accent2"/>
                </a:solidFill>
              </a:defRPr>
            </a:lvl1pPr>
          </a:lstStyle>
          <a:p>
            <a:pPr lvl="0"/>
            <a:r>
              <a:rPr lang="en-US" dirty="0"/>
              <a:t>Heading 4</a:t>
            </a:r>
          </a:p>
        </p:txBody>
      </p:sp>
      <p:sp>
        <p:nvSpPr>
          <p:cNvPr id="49" name="Content Placeholder 5">
            <a:extLst>
              <a:ext uri="{FF2B5EF4-FFF2-40B4-BE49-F238E27FC236}">
                <a16:creationId xmlns:a16="http://schemas.microsoft.com/office/drawing/2014/main" id="{FCC7DFB2-63B3-4062-8DE8-DE7B2E868934}"/>
              </a:ext>
            </a:extLst>
          </p:cNvPr>
          <p:cNvSpPr>
            <a:spLocks noGrp="1"/>
          </p:cNvSpPr>
          <p:nvPr>
            <p:ph sz="quarter" idx="18"/>
          </p:nvPr>
        </p:nvSpPr>
        <p:spPr>
          <a:xfrm>
            <a:off x="9246074" y="3315975"/>
            <a:ext cx="2445387" cy="2398165"/>
          </a:xfrm>
        </p:spPr>
        <p:txBody>
          <a:bodyPr/>
          <a:lstStyle>
            <a:lvl1pPr marL="0" indent="0" algn="l" defTabSz="914400" rtl="0" eaLnBrk="1" latinLnBrk="0" hangingPunct="1">
              <a:lnSpc>
                <a:spcPct val="100000"/>
              </a:lnSpc>
              <a:spcBef>
                <a:spcPts val="1500"/>
              </a:spcBef>
              <a:spcAft>
                <a:spcPts val="800"/>
              </a:spcAft>
              <a:buClr>
                <a:schemeClr val="tx1">
                  <a:lumMod val="60000"/>
                  <a:lumOff val="40000"/>
                </a:schemeClr>
              </a:buClr>
              <a:buSzPct val="90000"/>
              <a:buFont typeface="Arial" panose="020B0604020202020204" pitchFamily="34" charset="0"/>
              <a:buNone/>
              <a:defRPr lang="en-US" sz="1600" kern="1200" dirty="0" smtClean="0">
                <a:solidFill>
                  <a:schemeClr val="tx2"/>
                </a:solidFill>
                <a:latin typeface="+mn-lt"/>
                <a:ea typeface="+mn-ea"/>
                <a:cs typeface="Segoe UI" panose="020B0502040204020203" pitchFamily="34" charset="0"/>
              </a:defRPr>
            </a:lvl1pPr>
            <a:lvl2pPr marL="165100" indent="-165100" algn="l" defTabSz="914400" rtl="0" eaLnBrk="1" latinLnBrk="0" hangingPunct="1">
              <a:lnSpc>
                <a:spcPct val="95000"/>
              </a:lnSpc>
              <a:spcBef>
                <a:spcPts val="600"/>
              </a:spcBef>
              <a:spcAft>
                <a:spcPts val="600"/>
              </a:spcAft>
              <a:buClr>
                <a:schemeClr val="accent2"/>
              </a:buClr>
              <a:buSzPct val="90000"/>
              <a:buFont typeface="Arial" panose="020B0604020202020204" pitchFamily="34" charset="0"/>
              <a:buChar char="•"/>
              <a:defRPr lang="en-US" sz="1400" kern="1200" dirty="0" smtClean="0">
                <a:solidFill>
                  <a:schemeClr val="tx2"/>
                </a:solidFill>
                <a:latin typeface="+mn-lt"/>
                <a:ea typeface="Segoe UI" panose="020B0502040204020203" pitchFamily="34" charset="0"/>
                <a:cs typeface="Segoe UI" panose="020B0502040204020203" pitchFamily="34" charset="0"/>
              </a:defRPr>
            </a:lvl2pPr>
            <a:lvl3pPr marL="165100" indent="-165100" algn="l" defTabSz="914400" rtl="0" eaLnBrk="1" latinLnBrk="0" hangingPunct="1">
              <a:lnSpc>
                <a:spcPct val="95000"/>
              </a:lnSpc>
              <a:spcBef>
                <a:spcPts val="600"/>
              </a:spcBef>
              <a:spcAft>
                <a:spcPts val="600"/>
              </a:spcAft>
              <a:buClr>
                <a:schemeClr val="accent2"/>
              </a:buClr>
              <a:buSzPct val="90000"/>
              <a:buFont typeface="Arial" panose="020B0604020202020204" pitchFamily="34" charset="0"/>
              <a:buChar char="•"/>
              <a:defRPr lang="en-US" sz="1400" kern="1200" dirty="0" smtClean="0">
                <a:solidFill>
                  <a:schemeClr val="tx2"/>
                </a:solidFill>
                <a:latin typeface="+mn-lt"/>
                <a:ea typeface="Segoe UI" panose="020B0502040204020203" pitchFamily="34" charset="0"/>
                <a:cs typeface="Segoe UI" panose="020B0502040204020203" pitchFamily="34" charset="0"/>
              </a:defRPr>
            </a:lvl3pPr>
            <a:lvl4pPr marL="165100" indent="-165100" algn="l" defTabSz="914400" rtl="0" eaLnBrk="1" latinLnBrk="0" hangingPunct="1">
              <a:lnSpc>
                <a:spcPct val="95000"/>
              </a:lnSpc>
              <a:spcBef>
                <a:spcPts val="600"/>
              </a:spcBef>
              <a:spcAft>
                <a:spcPts val="600"/>
              </a:spcAft>
              <a:buClr>
                <a:schemeClr val="accent2"/>
              </a:buClr>
              <a:buSzPct val="90000"/>
              <a:buFont typeface="Arial" panose="020B0604020202020204" pitchFamily="34" charset="0"/>
              <a:buChar char="•"/>
              <a:defRPr lang="en-US" sz="1400" kern="1200" dirty="0" smtClean="0">
                <a:solidFill>
                  <a:schemeClr val="tx2"/>
                </a:solidFill>
                <a:latin typeface="+mn-lt"/>
                <a:ea typeface="Segoe UI" panose="020B0502040204020203" pitchFamily="34" charset="0"/>
                <a:cs typeface="Segoe UI" panose="020B0502040204020203" pitchFamily="34" charset="0"/>
              </a:defRPr>
            </a:lvl4pPr>
            <a:lvl5pPr marL="165100" indent="-165100" algn="l" defTabSz="914400" rtl="0" eaLnBrk="1" latinLnBrk="0" hangingPunct="1">
              <a:lnSpc>
                <a:spcPct val="95000"/>
              </a:lnSpc>
              <a:spcBef>
                <a:spcPts val="600"/>
              </a:spcBef>
              <a:spcAft>
                <a:spcPts val="600"/>
              </a:spcAft>
              <a:buClr>
                <a:schemeClr val="accent2"/>
              </a:buClr>
              <a:buSzPct val="90000"/>
              <a:buFont typeface="Arial" panose="020B0604020202020204" pitchFamily="34" charset="0"/>
              <a:buChar char="•"/>
              <a:defRPr lang="en-US" sz="1400" kern="1200" dirty="0">
                <a:solidFill>
                  <a:schemeClr val="tx2"/>
                </a:solidFill>
                <a:latin typeface="+mn-lt"/>
                <a:ea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1698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Bucket Layout">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16D2F66-BB7F-4F0E-A224-A105F87676EF}"/>
              </a:ext>
            </a:extLst>
          </p:cNvPr>
          <p:cNvSpPr>
            <a:spLocks noGrp="1"/>
          </p:cNvSpPr>
          <p:nvPr>
            <p:ph type="subTitle" idx="10" hasCustomPrompt="1"/>
          </p:nvPr>
        </p:nvSpPr>
        <p:spPr>
          <a:xfrm>
            <a:off x="608801" y="850733"/>
            <a:ext cx="10989006" cy="293281"/>
          </a:xfrm>
          <a:prstGeom prst="rect">
            <a:avLst/>
          </a:prstGeom>
        </p:spPr>
        <p:txBody>
          <a:bodyPr/>
          <a:lstStyle>
            <a:lvl1pPr marL="0" indent="0" algn="l">
              <a:lnSpc>
                <a:spcPct val="100000"/>
              </a:lnSpc>
              <a:spcBef>
                <a:spcPts val="0"/>
              </a:spcBef>
              <a:buNone/>
              <a:defRPr sz="200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2" name="Title 1">
            <a:extLst>
              <a:ext uri="{FF2B5EF4-FFF2-40B4-BE49-F238E27FC236}">
                <a16:creationId xmlns:a16="http://schemas.microsoft.com/office/drawing/2014/main" id="{96924E83-0498-4D8B-94A0-3FF7CDD8F127}"/>
              </a:ext>
            </a:extLst>
          </p:cNvPr>
          <p:cNvSpPr>
            <a:spLocks noGrp="1"/>
          </p:cNvSpPr>
          <p:nvPr>
            <p:ph type="title" hasCustomPrompt="1"/>
          </p:nvPr>
        </p:nvSpPr>
        <p:spPr>
          <a:xfrm>
            <a:off x="601496" y="21105"/>
            <a:ext cx="10989006" cy="829628"/>
          </a:xfrm>
        </p:spPr>
        <p:txBody>
          <a:bodyPr wrap="square"/>
          <a:lstStyle>
            <a:lvl1pPr>
              <a:defRPr sz="3200"/>
            </a:lvl1pPr>
          </a:lstStyle>
          <a:p>
            <a:r>
              <a:rPr lang="en-US" dirty="0"/>
              <a:t>Click to Add One Line Title</a:t>
            </a:r>
          </a:p>
        </p:txBody>
      </p:sp>
      <p:sp>
        <p:nvSpPr>
          <p:cNvPr id="12" name="TextBox 11">
            <a:extLst>
              <a:ext uri="{FF2B5EF4-FFF2-40B4-BE49-F238E27FC236}">
                <a16:creationId xmlns:a16="http://schemas.microsoft.com/office/drawing/2014/main" id="{5ACD91F7-EEC8-5D4A-9814-280042BC0C97}"/>
              </a:ext>
            </a:extLst>
          </p:cNvPr>
          <p:cNvSpPr txBox="1"/>
          <p:nvPr/>
        </p:nvSpPr>
        <p:spPr>
          <a:xfrm>
            <a:off x="48238" y="6471771"/>
            <a:ext cx="554513" cy="365125"/>
          </a:xfrm>
          <a:prstGeom prst="rect">
            <a:avLst/>
          </a:prstGeom>
          <a:noFill/>
        </p:spPr>
        <p:txBody>
          <a:bodyPr wrap="square" lIns="0" tIns="0" rIns="0" bIns="0" rtlCol="0" anchor="ctr">
            <a:noAutofit/>
          </a:bodyPr>
          <a:lstStyle/>
          <a:p>
            <a:pPr algn="ctr">
              <a:lnSpc>
                <a:spcPct val="90000"/>
              </a:lnSpc>
            </a:pPr>
            <a:fld id="{7A51DB15-7364-4F0B-A3A0-1309F8830053}" type="slidenum">
              <a:rPr lang="en-US" sz="1050" smtClean="0">
                <a:solidFill>
                  <a:schemeClr val="tx1">
                    <a:lumMod val="60000"/>
                    <a:lumOff val="40000"/>
                  </a:schemeClr>
                </a:solidFill>
                <a:latin typeface="+mj-lt"/>
              </a:rPr>
              <a:pPr algn="ctr">
                <a:lnSpc>
                  <a:spcPct val="90000"/>
                </a:lnSpc>
              </a:pPr>
              <a:t>‹#›</a:t>
            </a:fld>
            <a:endParaRPr lang="en-US" sz="1050" dirty="0">
              <a:solidFill>
                <a:schemeClr val="tx1">
                  <a:lumMod val="60000"/>
                  <a:lumOff val="40000"/>
                </a:schemeClr>
              </a:solidFill>
              <a:latin typeface="+mj-lt"/>
            </a:endParaRPr>
          </a:p>
        </p:txBody>
      </p:sp>
      <p:pic>
        <p:nvPicPr>
          <p:cNvPr id="7" name="Picture 6" descr="A picture containing drawing, table&#10;&#10;Description automatically generated">
            <a:extLst>
              <a:ext uri="{FF2B5EF4-FFF2-40B4-BE49-F238E27FC236}">
                <a16:creationId xmlns:a16="http://schemas.microsoft.com/office/drawing/2014/main" id="{23D60D94-C493-49D4-843A-757DDE493322}"/>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0019042" y="0"/>
            <a:ext cx="2172959" cy="1132232"/>
          </a:xfrm>
          <a:prstGeom prst="rect">
            <a:avLst/>
          </a:prstGeom>
        </p:spPr>
      </p:pic>
      <p:pic>
        <p:nvPicPr>
          <p:cNvPr id="9" name="Picture 8" descr="Logo&#10;&#10;Description automatically generated">
            <a:extLst>
              <a:ext uri="{FF2B5EF4-FFF2-40B4-BE49-F238E27FC236}">
                <a16:creationId xmlns:a16="http://schemas.microsoft.com/office/drawing/2014/main" id="{B1EE3EB3-B81C-4DA2-AE20-146204A9DBD5}"/>
              </a:ext>
            </a:extLst>
          </p:cNvPr>
          <p:cNvPicPr>
            <a:picLocks noChangeAspect="1"/>
          </p:cNvPicPr>
          <p:nvPr/>
        </p:nvPicPr>
        <p:blipFill>
          <a:blip r:embed="rId3"/>
          <a:stretch>
            <a:fillRect/>
          </a:stretch>
        </p:blipFill>
        <p:spPr>
          <a:xfrm>
            <a:off x="10399202" y="6117278"/>
            <a:ext cx="1547154" cy="565853"/>
          </a:xfrm>
          <a:prstGeom prst="rect">
            <a:avLst/>
          </a:prstGeom>
        </p:spPr>
      </p:pic>
      <p:sp>
        <p:nvSpPr>
          <p:cNvPr id="10" name="TextBox 9">
            <a:extLst>
              <a:ext uri="{FF2B5EF4-FFF2-40B4-BE49-F238E27FC236}">
                <a16:creationId xmlns:a16="http://schemas.microsoft.com/office/drawing/2014/main" id="{38898DB4-416B-4B41-BC71-F1B977D8ECA7}"/>
              </a:ext>
            </a:extLst>
          </p:cNvPr>
          <p:cNvSpPr txBox="1"/>
          <p:nvPr/>
        </p:nvSpPr>
        <p:spPr>
          <a:xfrm>
            <a:off x="48238" y="6471771"/>
            <a:ext cx="554513" cy="365125"/>
          </a:xfrm>
          <a:prstGeom prst="rect">
            <a:avLst/>
          </a:prstGeom>
          <a:noFill/>
        </p:spPr>
        <p:txBody>
          <a:bodyPr wrap="square" lIns="0" tIns="0" rIns="0" bIns="0" rtlCol="0" anchor="ctr">
            <a:noAutofit/>
          </a:bodyPr>
          <a:lstStyle/>
          <a:p>
            <a:pPr algn="ctr">
              <a:lnSpc>
                <a:spcPct val="90000"/>
              </a:lnSpc>
            </a:pPr>
            <a:fld id="{7A51DB15-7364-4F0B-A3A0-1309F8830053}" type="slidenum">
              <a:rPr lang="en-US" sz="1050" smtClean="0">
                <a:solidFill>
                  <a:schemeClr val="tx2"/>
                </a:solidFill>
                <a:latin typeface="+mj-lt"/>
              </a:rPr>
              <a:pPr algn="ctr">
                <a:lnSpc>
                  <a:spcPct val="90000"/>
                </a:lnSpc>
              </a:pPr>
              <a:t>‹#›</a:t>
            </a:fld>
            <a:endParaRPr lang="en-US" sz="1050" dirty="0">
              <a:solidFill>
                <a:schemeClr val="tx2"/>
              </a:solidFill>
              <a:latin typeface="+mj-lt"/>
            </a:endParaRPr>
          </a:p>
        </p:txBody>
      </p:sp>
      <p:pic>
        <p:nvPicPr>
          <p:cNvPr id="11" name="Picture 10" descr="A picture containing drawing, table&#10;&#10;Description automatically generated">
            <a:extLst>
              <a:ext uri="{FF2B5EF4-FFF2-40B4-BE49-F238E27FC236}">
                <a16:creationId xmlns:a16="http://schemas.microsoft.com/office/drawing/2014/main" id="{9B7A2EDA-FF44-4E11-8B87-07D49B110D92}"/>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0019042" y="0"/>
            <a:ext cx="2172959" cy="1132232"/>
          </a:xfrm>
          <a:prstGeom prst="rect">
            <a:avLst/>
          </a:prstGeom>
        </p:spPr>
      </p:pic>
      <p:pic>
        <p:nvPicPr>
          <p:cNvPr id="13" name="Picture 12" descr="Logo&#10;&#10;Description automatically generated">
            <a:extLst>
              <a:ext uri="{FF2B5EF4-FFF2-40B4-BE49-F238E27FC236}">
                <a16:creationId xmlns:a16="http://schemas.microsoft.com/office/drawing/2014/main" id="{DB191295-1969-48BB-BFE4-ACDA36D595A6}"/>
              </a:ext>
            </a:extLst>
          </p:cNvPr>
          <p:cNvPicPr>
            <a:picLocks noChangeAspect="1"/>
          </p:cNvPicPr>
          <p:nvPr/>
        </p:nvPicPr>
        <p:blipFill>
          <a:blip r:embed="rId3"/>
          <a:stretch>
            <a:fillRect/>
          </a:stretch>
        </p:blipFill>
        <p:spPr>
          <a:xfrm>
            <a:off x="10399202" y="6117278"/>
            <a:ext cx="1547154" cy="565853"/>
          </a:xfrm>
          <a:prstGeom prst="rect">
            <a:avLst/>
          </a:prstGeom>
        </p:spPr>
      </p:pic>
      <p:sp>
        <p:nvSpPr>
          <p:cNvPr id="18" name="Oval 17">
            <a:extLst>
              <a:ext uri="{FF2B5EF4-FFF2-40B4-BE49-F238E27FC236}">
                <a16:creationId xmlns:a16="http://schemas.microsoft.com/office/drawing/2014/main" id="{97FC858A-C798-49F4-8B98-FDAA8495CA8D}"/>
              </a:ext>
            </a:extLst>
          </p:cNvPr>
          <p:cNvSpPr/>
          <p:nvPr/>
        </p:nvSpPr>
        <p:spPr>
          <a:xfrm>
            <a:off x="2596771" y="1717114"/>
            <a:ext cx="894516" cy="894283"/>
          </a:xfrm>
          <a:prstGeom prst="ellipse">
            <a:avLst/>
          </a:prstGeom>
          <a:solidFill>
            <a:schemeClr val="accent1"/>
          </a:solidFill>
          <a:ln w="5080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3600" b="1" dirty="0">
                <a:solidFill>
                  <a:schemeClr val="bg1"/>
                </a:solidFill>
              </a:rPr>
              <a:t>1</a:t>
            </a:r>
          </a:p>
        </p:txBody>
      </p:sp>
      <p:sp>
        <p:nvSpPr>
          <p:cNvPr id="19" name="Oval 18">
            <a:extLst>
              <a:ext uri="{FF2B5EF4-FFF2-40B4-BE49-F238E27FC236}">
                <a16:creationId xmlns:a16="http://schemas.microsoft.com/office/drawing/2014/main" id="{5978BDCA-92E1-45EA-ABC2-A320016A53DA}"/>
              </a:ext>
            </a:extLst>
          </p:cNvPr>
          <p:cNvSpPr/>
          <p:nvPr/>
        </p:nvSpPr>
        <p:spPr>
          <a:xfrm>
            <a:off x="5456695" y="1717114"/>
            <a:ext cx="894516" cy="894283"/>
          </a:xfrm>
          <a:prstGeom prst="ellipse">
            <a:avLst/>
          </a:prstGeom>
          <a:solidFill>
            <a:schemeClr val="tx2"/>
          </a:solidFill>
          <a:ln w="5080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3600" b="1" dirty="0">
                <a:solidFill>
                  <a:schemeClr val="bg1"/>
                </a:solidFill>
              </a:rPr>
              <a:t>2</a:t>
            </a:r>
          </a:p>
        </p:txBody>
      </p:sp>
      <p:sp>
        <p:nvSpPr>
          <p:cNvPr id="20" name="Oval 19">
            <a:extLst>
              <a:ext uri="{FF2B5EF4-FFF2-40B4-BE49-F238E27FC236}">
                <a16:creationId xmlns:a16="http://schemas.microsoft.com/office/drawing/2014/main" id="{99C216A2-0181-4129-97A3-E9608041766C}"/>
              </a:ext>
            </a:extLst>
          </p:cNvPr>
          <p:cNvSpPr/>
          <p:nvPr/>
        </p:nvSpPr>
        <p:spPr>
          <a:xfrm>
            <a:off x="8316620" y="1717114"/>
            <a:ext cx="894516" cy="894283"/>
          </a:xfrm>
          <a:prstGeom prst="ellipse">
            <a:avLst/>
          </a:prstGeom>
          <a:solidFill>
            <a:schemeClr val="accent2"/>
          </a:solidFill>
          <a:ln w="5080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3600" b="1" dirty="0">
                <a:solidFill>
                  <a:schemeClr val="bg1"/>
                </a:solidFill>
              </a:rPr>
              <a:t>3</a:t>
            </a:r>
          </a:p>
        </p:txBody>
      </p:sp>
      <p:cxnSp>
        <p:nvCxnSpPr>
          <p:cNvPr id="22" name="Straight Connector 21">
            <a:extLst>
              <a:ext uri="{FF2B5EF4-FFF2-40B4-BE49-F238E27FC236}">
                <a16:creationId xmlns:a16="http://schemas.microsoft.com/office/drawing/2014/main" id="{31DA2CF3-0FAB-4696-AEAA-7147DDB3BD71}"/>
              </a:ext>
            </a:extLst>
          </p:cNvPr>
          <p:cNvCxnSpPr>
            <a:cxnSpLocks/>
          </p:cNvCxnSpPr>
          <p:nvPr/>
        </p:nvCxnSpPr>
        <p:spPr bwMode="gray">
          <a:xfrm>
            <a:off x="4380833" y="1904433"/>
            <a:ext cx="0" cy="3713656"/>
          </a:xfrm>
          <a:prstGeom prst="line">
            <a:avLst/>
          </a:prstGeom>
          <a:ln w="19050" cap="rnd">
            <a:solidFill>
              <a:schemeClr val="bg2">
                <a:lumMod val="9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CF741AC-806B-4ED1-B86D-A77EB733FB84}"/>
              </a:ext>
            </a:extLst>
          </p:cNvPr>
          <p:cNvCxnSpPr>
            <a:cxnSpLocks/>
          </p:cNvCxnSpPr>
          <p:nvPr/>
        </p:nvCxnSpPr>
        <p:spPr bwMode="gray">
          <a:xfrm>
            <a:off x="7333915" y="1891733"/>
            <a:ext cx="0" cy="3713656"/>
          </a:xfrm>
          <a:prstGeom prst="line">
            <a:avLst/>
          </a:prstGeom>
          <a:ln w="19050" cap="rnd">
            <a:solidFill>
              <a:schemeClr val="bg2">
                <a:lumMod val="9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8206627F-3E14-4779-ADBE-9A10250101FA}"/>
              </a:ext>
            </a:extLst>
          </p:cNvPr>
          <p:cNvSpPr>
            <a:spLocks noGrp="1"/>
          </p:cNvSpPr>
          <p:nvPr>
            <p:ph type="body" sz="quarter" idx="11" hasCustomPrompt="1"/>
          </p:nvPr>
        </p:nvSpPr>
        <p:spPr>
          <a:xfrm>
            <a:off x="1764981" y="2754787"/>
            <a:ext cx="2301554" cy="452958"/>
          </a:xfrm>
        </p:spPr>
        <p:txBody>
          <a:bodyPr/>
          <a:lstStyle>
            <a:lvl1pPr marL="0" indent="0">
              <a:buNone/>
              <a:defRPr b="1">
                <a:solidFill>
                  <a:schemeClr val="tx1"/>
                </a:solidFill>
              </a:defRPr>
            </a:lvl1pPr>
          </a:lstStyle>
          <a:p>
            <a:pPr lvl="0"/>
            <a:r>
              <a:rPr lang="en-US" dirty="0"/>
              <a:t>Heading 1</a:t>
            </a:r>
          </a:p>
        </p:txBody>
      </p:sp>
      <p:sp>
        <p:nvSpPr>
          <p:cNvPr id="6" name="Content Placeholder 5">
            <a:extLst>
              <a:ext uri="{FF2B5EF4-FFF2-40B4-BE49-F238E27FC236}">
                <a16:creationId xmlns:a16="http://schemas.microsoft.com/office/drawing/2014/main" id="{1FB8208D-FD1B-4959-9FF4-B4A3D02BB1BD}"/>
              </a:ext>
            </a:extLst>
          </p:cNvPr>
          <p:cNvSpPr>
            <a:spLocks noGrp="1"/>
          </p:cNvSpPr>
          <p:nvPr>
            <p:ph sz="quarter" idx="12"/>
          </p:nvPr>
        </p:nvSpPr>
        <p:spPr>
          <a:xfrm>
            <a:off x="1722106" y="3207225"/>
            <a:ext cx="2445387" cy="2398165"/>
          </a:xfrm>
        </p:spPr>
        <p:txBody>
          <a:bodyPr/>
          <a:lstStyle>
            <a:lvl1pPr marL="0" indent="0" algn="l" defTabSz="914400" rtl="0" eaLnBrk="1" latinLnBrk="0" hangingPunct="1">
              <a:lnSpc>
                <a:spcPct val="100000"/>
              </a:lnSpc>
              <a:spcBef>
                <a:spcPts val="1500"/>
              </a:spcBef>
              <a:spcAft>
                <a:spcPts val="800"/>
              </a:spcAft>
              <a:buClr>
                <a:schemeClr val="tx1">
                  <a:lumMod val="60000"/>
                  <a:lumOff val="40000"/>
                </a:schemeClr>
              </a:buClr>
              <a:buSzPct val="90000"/>
              <a:buFont typeface="Arial" panose="020B0604020202020204" pitchFamily="34" charset="0"/>
              <a:buNone/>
              <a:defRPr lang="en-US" sz="1600" kern="1200" dirty="0" smtClean="0">
                <a:solidFill>
                  <a:schemeClr val="tx2"/>
                </a:solidFill>
                <a:latin typeface="+mn-lt"/>
                <a:ea typeface="+mn-ea"/>
                <a:cs typeface="Segoe UI" panose="020B0502040204020203" pitchFamily="34" charset="0"/>
              </a:defRPr>
            </a:lvl1pPr>
            <a:lvl2pPr marL="165100" indent="-165100" algn="l" defTabSz="914400" rtl="0" eaLnBrk="1" latinLnBrk="0" hangingPunct="1">
              <a:lnSpc>
                <a:spcPct val="95000"/>
              </a:lnSpc>
              <a:spcBef>
                <a:spcPts val="600"/>
              </a:spcBef>
              <a:spcAft>
                <a:spcPts val="600"/>
              </a:spcAft>
              <a:buClr>
                <a:schemeClr val="accent2"/>
              </a:buClr>
              <a:buSzPct val="90000"/>
              <a:buFont typeface="Arial" panose="020B0604020202020204" pitchFamily="34" charset="0"/>
              <a:buChar char="•"/>
              <a:defRPr lang="en-US" sz="1400" kern="1200" dirty="0" smtClean="0">
                <a:solidFill>
                  <a:schemeClr val="tx2"/>
                </a:solidFill>
                <a:latin typeface="+mn-lt"/>
                <a:ea typeface="Segoe UI" panose="020B0502040204020203" pitchFamily="34" charset="0"/>
                <a:cs typeface="Segoe UI" panose="020B0502040204020203" pitchFamily="34" charset="0"/>
              </a:defRPr>
            </a:lvl2pPr>
            <a:lvl3pPr marL="165100" indent="-165100" algn="l" defTabSz="914400" rtl="0" eaLnBrk="1" latinLnBrk="0" hangingPunct="1">
              <a:lnSpc>
                <a:spcPct val="95000"/>
              </a:lnSpc>
              <a:spcBef>
                <a:spcPts val="600"/>
              </a:spcBef>
              <a:spcAft>
                <a:spcPts val="600"/>
              </a:spcAft>
              <a:buClr>
                <a:schemeClr val="accent2"/>
              </a:buClr>
              <a:buSzPct val="90000"/>
              <a:buFont typeface="Arial" panose="020B0604020202020204" pitchFamily="34" charset="0"/>
              <a:buChar char="•"/>
              <a:defRPr lang="en-US" sz="1400" kern="1200" dirty="0" smtClean="0">
                <a:solidFill>
                  <a:schemeClr val="tx2"/>
                </a:solidFill>
                <a:latin typeface="+mn-lt"/>
                <a:ea typeface="Segoe UI" panose="020B0502040204020203" pitchFamily="34" charset="0"/>
                <a:cs typeface="Segoe UI" panose="020B0502040204020203" pitchFamily="34" charset="0"/>
              </a:defRPr>
            </a:lvl3pPr>
            <a:lvl4pPr marL="165100" indent="-165100" algn="l" defTabSz="914400" rtl="0" eaLnBrk="1" latinLnBrk="0" hangingPunct="1">
              <a:lnSpc>
                <a:spcPct val="95000"/>
              </a:lnSpc>
              <a:spcBef>
                <a:spcPts val="600"/>
              </a:spcBef>
              <a:spcAft>
                <a:spcPts val="600"/>
              </a:spcAft>
              <a:buClr>
                <a:schemeClr val="accent2"/>
              </a:buClr>
              <a:buSzPct val="90000"/>
              <a:buFont typeface="Arial" panose="020B0604020202020204" pitchFamily="34" charset="0"/>
              <a:buChar char="•"/>
              <a:defRPr lang="en-US" sz="1400" kern="1200" dirty="0" smtClean="0">
                <a:solidFill>
                  <a:schemeClr val="tx2"/>
                </a:solidFill>
                <a:latin typeface="+mn-lt"/>
                <a:ea typeface="Segoe UI" panose="020B0502040204020203" pitchFamily="34" charset="0"/>
                <a:cs typeface="Segoe UI" panose="020B0502040204020203" pitchFamily="34" charset="0"/>
              </a:defRPr>
            </a:lvl4pPr>
            <a:lvl5pPr marL="165100" indent="-165100" algn="l" defTabSz="914400" rtl="0" eaLnBrk="1" latinLnBrk="0" hangingPunct="1">
              <a:lnSpc>
                <a:spcPct val="95000"/>
              </a:lnSpc>
              <a:spcBef>
                <a:spcPts val="600"/>
              </a:spcBef>
              <a:spcAft>
                <a:spcPts val="600"/>
              </a:spcAft>
              <a:buClr>
                <a:schemeClr val="accent2"/>
              </a:buClr>
              <a:buSzPct val="90000"/>
              <a:buFont typeface="Arial" panose="020B0604020202020204" pitchFamily="34" charset="0"/>
              <a:buChar char="•"/>
              <a:defRPr lang="en-US" sz="1400" kern="1200" dirty="0">
                <a:solidFill>
                  <a:schemeClr val="tx2"/>
                </a:solidFill>
                <a:latin typeface="+mn-lt"/>
                <a:ea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p:txBody>
      </p:sp>
      <p:sp>
        <p:nvSpPr>
          <p:cNvPr id="44" name="Text Placeholder 3">
            <a:extLst>
              <a:ext uri="{FF2B5EF4-FFF2-40B4-BE49-F238E27FC236}">
                <a16:creationId xmlns:a16="http://schemas.microsoft.com/office/drawing/2014/main" id="{3C3664A9-28D3-47BB-99A2-C7D03B81FA9C}"/>
              </a:ext>
            </a:extLst>
          </p:cNvPr>
          <p:cNvSpPr>
            <a:spLocks noGrp="1"/>
          </p:cNvSpPr>
          <p:nvPr>
            <p:ph type="body" sz="quarter" idx="13" hasCustomPrompt="1"/>
          </p:nvPr>
        </p:nvSpPr>
        <p:spPr>
          <a:xfrm>
            <a:off x="4695132" y="2739640"/>
            <a:ext cx="2301554" cy="452958"/>
          </a:xfrm>
        </p:spPr>
        <p:txBody>
          <a:bodyPr/>
          <a:lstStyle>
            <a:lvl1pPr marL="0" indent="0">
              <a:buNone/>
              <a:defRPr b="1">
                <a:solidFill>
                  <a:schemeClr val="tx2"/>
                </a:solidFill>
              </a:defRPr>
            </a:lvl1pPr>
          </a:lstStyle>
          <a:p>
            <a:pPr lvl="0"/>
            <a:r>
              <a:rPr lang="en-US" dirty="0"/>
              <a:t>Heading 2</a:t>
            </a:r>
          </a:p>
        </p:txBody>
      </p:sp>
      <p:sp>
        <p:nvSpPr>
          <p:cNvPr id="45" name="Content Placeholder 5">
            <a:extLst>
              <a:ext uri="{FF2B5EF4-FFF2-40B4-BE49-F238E27FC236}">
                <a16:creationId xmlns:a16="http://schemas.microsoft.com/office/drawing/2014/main" id="{D4492060-017D-40D6-8444-CD6434CBF77B}"/>
              </a:ext>
            </a:extLst>
          </p:cNvPr>
          <p:cNvSpPr>
            <a:spLocks noGrp="1"/>
          </p:cNvSpPr>
          <p:nvPr>
            <p:ph sz="quarter" idx="14"/>
          </p:nvPr>
        </p:nvSpPr>
        <p:spPr>
          <a:xfrm>
            <a:off x="4652257" y="3192078"/>
            <a:ext cx="2445387" cy="2398165"/>
          </a:xfrm>
        </p:spPr>
        <p:txBody>
          <a:bodyPr/>
          <a:lstStyle>
            <a:lvl1pPr marL="0" indent="0" algn="l" defTabSz="914400" rtl="0" eaLnBrk="1" latinLnBrk="0" hangingPunct="1">
              <a:lnSpc>
                <a:spcPct val="100000"/>
              </a:lnSpc>
              <a:spcBef>
                <a:spcPts val="1500"/>
              </a:spcBef>
              <a:spcAft>
                <a:spcPts val="800"/>
              </a:spcAft>
              <a:buClr>
                <a:schemeClr val="tx1">
                  <a:lumMod val="60000"/>
                  <a:lumOff val="40000"/>
                </a:schemeClr>
              </a:buClr>
              <a:buSzPct val="90000"/>
              <a:buFont typeface="Arial" panose="020B0604020202020204" pitchFamily="34" charset="0"/>
              <a:buNone/>
              <a:defRPr lang="en-US" sz="1600" kern="1200" dirty="0" smtClean="0">
                <a:solidFill>
                  <a:schemeClr val="tx2"/>
                </a:solidFill>
                <a:latin typeface="+mn-lt"/>
                <a:ea typeface="+mn-ea"/>
                <a:cs typeface="Segoe UI" panose="020B0502040204020203" pitchFamily="34" charset="0"/>
              </a:defRPr>
            </a:lvl1pPr>
            <a:lvl2pPr marL="165100" indent="-165100" algn="l" defTabSz="914400" rtl="0" eaLnBrk="1" latinLnBrk="0" hangingPunct="1">
              <a:lnSpc>
                <a:spcPct val="95000"/>
              </a:lnSpc>
              <a:spcBef>
                <a:spcPts val="600"/>
              </a:spcBef>
              <a:spcAft>
                <a:spcPts val="600"/>
              </a:spcAft>
              <a:buClr>
                <a:schemeClr val="accent2"/>
              </a:buClr>
              <a:buSzPct val="90000"/>
              <a:buFont typeface="Arial" panose="020B0604020202020204" pitchFamily="34" charset="0"/>
              <a:buChar char="•"/>
              <a:defRPr lang="en-US" sz="1400" kern="1200" dirty="0" smtClean="0">
                <a:solidFill>
                  <a:schemeClr val="tx2"/>
                </a:solidFill>
                <a:latin typeface="+mn-lt"/>
                <a:ea typeface="Segoe UI" panose="020B0502040204020203" pitchFamily="34" charset="0"/>
                <a:cs typeface="Segoe UI" panose="020B0502040204020203" pitchFamily="34" charset="0"/>
              </a:defRPr>
            </a:lvl2pPr>
            <a:lvl3pPr marL="165100" indent="-165100" algn="l" defTabSz="914400" rtl="0" eaLnBrk="1" latinLnBrk="0" hangingPunct="1">
              <a:lnSpc>
                <a:spcPct val="95000"/>
              </a:lnSpc>
              <a:spcBef>
                <a:spcPts val="600"/>
              </a:spcBef>
              <a:spcAft>
                <a:spcPts val="600"/>
              </a:spcAft>
              <a:buClr>
                <a:schemeClr val="accent2"/>
              </a:buClr>
              <a:buSzPct val="90000"/>
              <a:buFont typeface="Arial" panose="020B0604020202020204" pitchFamily="34" charset="0"/>
              <a:buChar char="•"/>
              <a:defRPr lang="en-US" sz="1400" kern="1200" dirty="0" smtClean="0">
                <a:solidFill>
                  <a:schemeClr val="tx2"/>
                </a:solidFill>
                <a:latin typeface="+mn-lt"/>
                <a:ea typeface="Segoe UI" panose="020B0502040204020203" pitchFamily="34" charset="0"/>
                <a:cs typeface="Segoe UI" panose="020B0502040204020203" pitchFamily="34" charset="0"/>
              </a:defRPr>
            </a:lvl3pPr>
            <a:lvl4pPr marL="165100" indent="-165100" algn="l" defTabSz="914400" rtl="0" eaLnBrk="1" latinLnBrk="0" hangingPunct="1">
              <a:lnSpc>
                <a:spcPct val="95000"/>
              </a:lnSpc>
              <a:spcBef>
                <a:spcPts val="600"/>
              </a:spcBef>
              <a:spcAft>
                <a:spcPts val="600"/>
              </a:spcAft>
              <a:buClr>
                <a:schemeClr val="accent2"/>
              </a:buClr>
              <a:buSzPct val="90000"/>
              <a:buFont typeface="Arial" panose="020B0604020202020204" pitchFamily="34" charset="0"/>
              <a:buChar char="•"/>
              <a:defRPr lang="en-US" sz="1400" kern="1200" dirty="0" smtClean="0">
                <a:solidFill>
                  <a:schemeClr val="tx2"/>
                </a:solidFill>
                <a:latin typeface="+mn-lt"/>
                <a:ea typeface="Segoe UI" panose="020B0502040204020203" pitchFamily="34" charset="0"/>
                <a:cs typeface="Segoe UI" panose="020B0502040204020203" pitchFamily="34" charset="0"/>
              </a:defRPr>
            </a:lvl4pPr>
            <a:lvl5pPr marL="165100" indent="-165100" algn="l" defTabSz="914400" rtl="0" eaLnBrk="1" latinLnBrk="0" hangingPunct="1">
              <a:lnSpc>
                <a:spcPct val="95000"/>
              </a:lnSpc>
              <a:spcBef>
                <a:spcPts val="600"/>
              </a:spcBef>
              <a:spcAft>
                <a:spcPts val="600"/>
              </a:spcAft>
              <a:buClr>
                <a:schemeClr val="accent2"/>
              </a:buClr>
              <a:buSzPct val="90000"/>
              <a:buFont typeface="Arial" panose="020B0604020202020204" pitchFamily="34" charset="0"/>
              <a:buChar char="•"/>
              <a:defRPr lang="en-US" sz="1400" kern="1200" dirty="0">
                <a:solidFill>
                  <a:schemeClr val="tx2"/>
                </a:solidFill>
                <a:latin typeface="+mn-lt"/>
                <a:ea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p:txBody>
      </p:sp>
      <p:sp>
        <p:nvSpPr>
          <p:cNvPr id="46" name="Text Placeholder 3">
            <a:extLst>
              <a:ext uri="{FF2B5EF4-FFF2-40B4-BE49-F238E27FC236}">
                <a16:creationId xmlns:a16="http://schemas.microsoft.com/office/drawing/2014/main" id="{2168C865-6E17-43AA-916A-B1E4D5CAF780}"/>
              </a:ext>
            </a:extLst>
          </p:cNvPr>
          <p:cNvSpPr>
            <a:spLocks noGrp="1"/>
          </p:cNvSpPr>
          <p:nvPr>
            <p:ph type="body" sz="quarter" idx="15" hasCustomPrompt="1"/>
          </p:nvPr>
        </p:nvSpPr>
        <p:spPr>
          <a:xfrm>
            <a:off x="7582652" y="2739119"/>
            <a:ext cx="2301554" cy="452958"/>
          </a:xfrm>
        </p:spPr>
        <p:txBody>
          <a:bodyPr/>
          <a:lstStyle>
            <a:lvl1pPr marL="0" indent="0">
              <a:buNone/>
              <a:defRPr b="1">
                <a:solidFill>
                  <a:schemeClr val="accent2"/>
                </a:solidFill>
              </a:defRPr>
            </a:lvl1pPr>
          </a:lstStyle>
          <a:p>
            <a:pPr lvl="0"/>
            <a:r>
              <a:rPr lang="en-US" dirty="0"/>
              <a:t>Heading 3</a:t>
            </a:r>
          </a:p>
        </p:txBody>
      </p:sp>
      <p:sp>
        <p:nvSpPr>
          <p:cNvPr id="47" name="Content Placeholder 5">
            <a:extLst>
              <a:ext uri="{FF2B5EF4-FFF2-40B4-BE49-F238E27FC236}">
                <a16:creationId xmlns:a16="http://schemas.microsoft.com/office/drawing/2014/main" id="{1D816242-3C57-4FF3-A77A-A8468AA5D506}"/>
              </a:ext>
            </a:extLst>
          </p:cNvPr>
          <p:cNvSpPr>
            <a:spLocks noGrp="1"/>
          </p:cNvSpPr>
          <p:nvPr>
            <p:ph sz="quarter" idx="16"/>
          </p:nvPr>
        </p:nvSpPr>
        <p:spPr>
          <a:xfrm>
            <a:off x="7539777" y="3191557"/>
            <a:ext cx="2445387" cy="2398165"/>
          </a:xfrm>
        </p:spPr>
        <p:txBody>
          <a:bodyPr/>
          <a:lstStyle>
            <a:lvl1pPr marL="0" indent="0" algn="l" defTabSz="914400" rtl="0" eaLnBrk="1" latinLnBrk="0" hangingPunct="1">
              <a:lnSpc>
                <a:spcPct val="100000"/>
              </a:lnSpc>
              <a:spcBef>
                <a:spcPts val="1500"/>
              </a:spcBef>
              <a:spcAft>
                <a:spcPts val="800"/>
              </a:spcAft>
              <a:buClr>
                <a:schemeClr val="tx1">
                  <a:lumMod val="60000"/>
                  <a:lumOff val="40000"/>
                </a:schemeClr>
              </a:buClr>
              <a:buSzPct val="90000"/>
              <a:buFont typeface="Arial" panose="020B0604020202020204" pitchFamily="34" charset="0"/>
              <a:buNone/>
              <a:defRPr lang="en-US" sz="1600" kern="1200" dirty="0" smtClean="0">
                <a:solidFill>
                  <a:schemeClr val="tx2"/>
                </a:solidFill>
                <a:latin typeface="+mn-lt"/>
                <a:ea typeface="+mn-ea"/>
                <a:cs typeface="Segoe UI" panose="020B0502040204020203" pitchFamily="34" charset="0"/>
              </a:defRPr>
            </a:lvl1pPr>
            <a:lvl2pPr marL="165100" indent="-165100" algn="l" defTabSz="914400" rtl="0" eaLnBrk="1" latinLnBrk="0" hangingPunct="1">
              <a:lnSpc>
                <a:spcPct val="95000"/>
              </a:lnSpc>
              <a:spcBef>
                <a:spcPts val="600"/>
              </a:spcBef>
              <a:spcAft>
                <a:spcPts val="600"/>
              </a:spcAft>
              <a:buClr>
                <a:schemeClr val="accent2"/>
              </a:buClr>
              <a:buSzPct val="90000"/>
              <a:buFont typeface="Arial" panose="020B0604020202020204" pitchFamily="34" charset="0"/>
              <a:buChar char="•"/>
              <a:defRPr lang="en-US" sz="1400" kern="1200" dirty="0" smtClean="0">
                <a:solidFill>
                  <a:schemeClr val="tx2"/>
                </a:solidFill>
                <a:latin typeface="+mn-lt"/>
                <a:ea typeface="Segoe UI" panose="020B0502040204020203" pitchFamily="34" charset="0"/>
                <a:cs typeface="Segoe UI" panose="020B0502040204020203" pitchFamily="34" charset="0"/>
              </a:defRPr>
            </a:lvl2pPr>
            <a:lvl3pPr marL="165100" indent="-165100" algn="l" defTabSz="914400" rtl="0" eaLnBrk="1" latinLnBrk="0" hangingPunct="1">
              <a:lnSpc>
                <a:spcPct val="95000"/>
              </a:lnSpc>
              <a:spcBef>
                <a:spcPts val="600"/>
              </a:spcBef>
              <a:spcAft>
                <a:spcPts val="600"/>
              </a:spcAft>
              <a:buClr>
                <a:schemeClr val="accent2"/>
              </a:buClr>
              <a:buSzPct val="90000"/>
              <a:buFont typeface="Arial" panose="020B0604020202020204" pitchFamily="34" charset="0"/>
              <a:buChar char="•"/>
              <a:defRPr lang="en-US" sz="1400" kern="1200" dirty="0" smtClean="0">
                <a:solidFill>
                  <a:schemeClr val="tx2"/>
                </a:solidFill>
                <a:latin typeface="+mn-lt"/>
                <a:ea typeface="Segoe UI" panose="020B0502040204020203" pitchFamily="34" charset="0"/>
                <a:cs typeface="Segoe UI" panose="020B0502040204020203" pitchFamily="34" charset="0"/>
              </a:defRPr>
            </a:lvl3pPr>
            <a:lvl4pPr marL="165100" indent="-165100" algn="l" defTabSz="914400" rtl="0" eaLnBrk="1" latinLnBrk="0" hangingPunct="1">
              <a:lnSpc>
                <a:spcPct val="95000"/>
              </a:lnSpc>
              <a:spcBef>
                <a:spcPts val="600"/>
              </a:spcBef>
              <a:spcAft>
                <a:spcPts val="600"/>
              </a:spcAft>
              <a:buClr>
                <a:schemeClr val="accent2"/>
              </a:buClr>
              <a:buSzPct val="90000"/>
              <a:buFont typeface="Arial" panose="020B0604020202020204" pitchFamily="34" charset="0"/>
              <a:buChar char="•"/>
              <a:defRPr lang="en-US" sz="1400" kern="1200" dirty="0" smtClean="0">
                <a:solidFill>
                  <a:schemeClr val="tx2"/>
                </a:solidFill>
                <a:latin typeface="+mn-lt"/>
                <a:ea typeface="Segoe UI" panose="020B0502040204020203" pitchFamily="34" charset="0"/>
                <a:cs typeface="Segoe UI" panose="020B0502040204020203" pitchFamily="34" charset="0"/>
              </a:defRPr>
            </a:lvl4pPr>
            <a:lvl5pPr marL="165100" indent="-165100" algn="l" defTabSz="914400" rtl="0" eaLnBrk="1" latinLnBrk="0" hangingPunct="1">
              <a:lnSpc>
                <a:spcPct val="95000"/>
              </a:lnSpc>
              <a:spcBef>
                <a:spcPts val="600"/>
              </a:spcBef>
              <a:spcAft>
                <a:spcPts val="600"/>
              </a:spcAft>
              <a:buClr>
                <a:schemeClr val="accent2"/>
              </a:buClr>
              <a:buSzPct val="90000"/>
              <a:buFont typeface="Arial" panose="020B0604020202020204" pitchFamily="34" charset="0"/>
              <a:buChar char="•"/>
              <a:defRPr lang="en-US" sz="1400" kern="1200" dirty="0">
                <a:solidFill>
                  <a:schemeClr val="tx2"/>
                </a:solidFill>
                <a:latin typeface="+mn-lt"/>
                <a:ea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3398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16D2F66-BB7F-4F0E-A224-A105F87676EF}"/>
              </a:ext>
            </a:extLst>
          </p:cNvPr>
          <p:cNvSpPr>
            <a:spLocks noGrp="1"/>
          </p:cNvSpPr>
          <p:nvPr>
            <p:ph type="subTitle" idx="10" hasCustomPrompt="1"/>
          </p:nvPr>
        </p:nvSpPr>
        <p:spPr>
          <a:xfrm>
            <a:off x="608801" y="850733"/>
            <a:ext cx="10989006" cy="293281"/>
          </a:xfrm>
          <a:prstGeom prst="rect">
            <a:avLst/>
          </a:prstGeom>
        </p:spPr>
        <p:txBody>
          <a:bodyPr/>
          <a:lstStyle>
            <a:lvl1pPr marL="0" indent="0" algn="l">
              <a:lnSpc>
                <a:spcPct val="100000"/>
              </a:lnSpc>
              <a:spcBef>
                <a:spcPts val="0"/>
              </a:spcBef>
              <a:buNone/>
              <a:defRPr sz="200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2" name="Title 1">
            <a:extLst>
              <a:ext uri="{FF2B5EF4-FFF2-40B4-BE49-F238E27FC236}">
                <a16:creationId xmlns:a16="http://schemas.microsoft.com/office/drawing/2014/main" id="{96924E83-0498-4D8B-94A0-3FF7CDD8F127}"/>
              </a:ext>
            </a:extLst>
          </p:cNvPr>
          <p:cNvSpPr>
            <a:spLocks noGrp="1"/>
          </p:cNvSpPr>
          <p:nvPr>
            <p:ph type="title" hasCustomPrompt="1"/>
          </p:nvPr>
        </p:nvSpPr>
        <p:spPr>
          <a:xfrm>
            <a:off x="601496" y="21105"/>
            <a:ext cx="10989006" cy="829628"/>
          </a:xfrm>
        </p:spPr>
        <p:txBody>
          <a:bodyPr wrap="square"/>
          <a:lstStyle>
            <a:lvl1pPr>
              <a:defRPr sz="3200"/>
            </a:lvl1pPr>
          </a:lstStyle>
          <a:p>
            <a:r>
              <a:rPr lang="en-US" dirty="0"/>
              <a:t>Click to Add One Line Title</a:t>
            </a:r>
          </a:p>
        </p:txBody>
      </p:sp>
      <p:sp>
        <p:nvSpPr>
          <p:cNvPr id="12" name="TextBox 11">
            <a:extLst>
              <a:ext uri="{FF2B5EF4-FFF2-40B4-BE49-F238E27FC236}">
                <a16:creationId xmlns:a16="http://schemas.microsoft.com/office/drawing/2014/main" id="{5ACD91F7-EEC8-5D4A-9814-280042BC0C97}"/>
              </a:ext>
            </a:extLst>
          </p:cNvPr>
          <p:cNvSpPr txBox="1"/>
          <p:nvPr/>
        </p:nvSpPr>
        <p:spPr>
          <a:xfrm>
            <a:off x="48238" y="6471771"/>
            <a:ext cx="554513" cy="365125"/>
          </a:xfrm>
          <a:prstGeom prst="rect">
            <a:avLst/>
          </a:prstGeom>
          <a:noFill/>
        </p:spPr>
        <p:txBody>
          <a:bodyPr wrap="square" lIns="0" tIns="0" rIns="0" bIns="0" rtlCol="0" anchor="ctr">
            <a:noAutofit/>
          </a:bodyPr>
          <a:lstStyle/>
          <a:p>
            <a:pPr algn="ctr">
              <a:lnSpc>
                <a:spcPct val="90000"/>
              </a:lnSpc>
            </a:pPr>
            <a:fld id="{7A51DB15-7364-4F0B-A3A0-1309F8830053}" type="slidenum">
              <a:rPr lang="en-US" sz="1050" smtClean="0">
                <a:solidFill>
                  <a:schemeClr val="tx1">
                    <a:lumMod val="60000"/>
                    <a:lumOff val="40000"/>
                  </a:schemeClr>
                </a:solidFill>
                <a:latin typeface="+mj-lt"/>
              </a:rPr>
              <a:pPr algn="ctr">
                <a:lnSpc>
                  <a:spcPct val="90000"/>
                </a:lnSpc>
              </a:pPr>
              <a:t>‹#›</a:t>
            </a:fld>
            <a:endParaRPr lang="en-US" sz="1050" dirty="0">
              <a:solidFill>
                <a:schemeClr val="tx1">
                  <a:lumMod val="60000"/>
                  <a:lumOff val="40000"/>
                </a:schemeClr>
              </a:solidFill>
              <a:latin typeface="+mj-lt"/>
            </a:endParaRPr>
          </a:p>
        </p:txBody>
      </p:sp>
      <p:pic>
        <p:nvPicPr>
          <p:cNvPr id="7" name="Picture 6" descr="A picture containing drawing, table&#10;&#10;Description automatically generated">
            <a:extLst>
              <a:ext uri="{FF2B5EF4-FFF2-40B4-BE49-F238E27FC236}">
                <a16:creationId xmlns:a16="http://schemas.microsoft.com/office/drawing/2014/main" id="{23D60D94-C493-49D4-843A-757DDE493322}"/>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0019042" y="0"/>
            <a:ext cx="2172959" cy="1132232"/>
          </a:xfrm>
          <a:prstGeom prst="rect">
            <a:avLst/>
          </a:prstGeom>
        </p:spPr>
      </p:pic>
      <p:pic>
        <p:nvPicPr>
          <p:cNvPr id="9" name="Picture 8" descr="Logo&#10;&#10;Description automatically generated">
            <a:extLst>
              <a:ext uri="{FF2B5EF4-FFF2-40B4-BE49-F238E27FC236}">
                <a16:creationId xmlns:a16="http://schemas.microsoft.com/office/drawing/2014/main" id="{B1EE3EB3-B81C-4DA2-AE20-146204A9DBD5}"/>
              </a:ext>
            </a:extLst>
          </p:cNvPr>
          <p:cNvPicPr>
            <a:picLocks noChangeAspect="1"/>
          </p:cNvPicPr>
          <p:nvPr/>
        </p:nvPicPr>
        <p:blipFill>
          <a:blip r:embed="rId3"/>
          <a:stretch>
            <a:fillRect/>
          </a:stretch>
        </p:blipFill>
        <p:spPr>
          <a:xfrm>
            <a:off x="10399202" y="6117278"/>
            <a:ext cx="1547154" cy="565853"/>
          </a:xfrm>
          <a:prstGeom prst="rect">
            <a:avLst/>
          </a:prstGeom>
        </p:spPr>
      </p:pic>
      <p:sp>
        <p:nvSpPr>
          <p:cNvPr id="10" name="TextBox 9">
            <a:extLst>
              <a:ext uri="{FF2B5EF4-FFF2-40B4-BE49-F238E27FC236}">
                <a16:creationId xmlns:a16="http://schemas.microsoft.com/office/drawing/2014/main" id="{38898DB4-416B-4B41-BC71-F1B977D8ECA7}"/>
              </a:ext>
            </a:extLst>
          </p:cNvPr>
          <p:cNvSpPr txBox="1"/>
          <p:nvPr/>
        </p:nvSpPr>
        <p:spPr>
          <a:xfrm>
            <a:off x="48238" y="6471771"/>
            <a:ext cx="554513" cy="365125"/>
          </a:xfrm>
          <a:prstGeom prst="rect">
            <a:avLst/>
          </a:prstGeom>
          <a:noFill/>
        </p:spPr>
        <p:txBody>
          <a:bodyPr wrap="square" lIns="0" tIns="0" rIns="0" bIns="0" rtlCol="0" anchor="ctr">
            <a:noAutofit/>
          </a:bodyPr>
          <a:lstStyle/>
          <a:p>
            <a:pPr algn="ctr">
              <a:lnSpc>
                <a:spcPct val="90000"/>
              </a:lnSpc>
            </a:pPr>
            <a:fld id="{7A51DB15-7364-4F0B-A3A0-1309F8830053}" type="slidenum">
              <a:rPr lang="en-US" sz="1050" smtClean="0">
                <a:solidFill>
                  <a:schemeClr val="tx2"/>
                </a:solidFill>
                <a:latin typeface="+mj-lt"/>
              </a:rPr>
              <a:pPr algn="ctr">
                <a:lnSpc>
                  <a:spcPct val="90000"/>
                </a:lnSpc>
              </a:pPr>
              <a:t>‹#›</a:t>
            </a:fld>
            <a:endParaRPr lang="en-US" sz="1050" dirty="0">
              <a:solidFill>
                <a:schemeClr val="tx2"/>
              </a:solidFill>
              <a:latin typeface="+mj-lt"/>
            </a:endParaRPr>
          </a:p>
        </p:txBody>
      </p:sp>
      <p:pic>
        <p:nvPicPr>
          <p:cNvPr id="11" name="Picture 10" descr="A picture containing drawing, table&#10;&#10;Description automatically generated">
            <a:extLst>
              <a:ext uri="{FF2B5EF4-FFF2-40B4-BE49-F238E27FC236}">
                <a16:creationId xmlns:a16="http://schemas.microsoft.com/office/drawing/2014/main" id="{9B7A2EDA-FF44-4E11-8B87-07D49B110D92}"/>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0019042" y="0"/>
            <a:ext cx="2172959" cy="1132232"/>
          </a:xfrm>
          <a:prstGeom prst="rect">
            <a:avLst/>
          </a:prstGeom>
        </p:spPr>
      </p:pic>
      <p:pic>
        <p:nvPicPr>
          <p:cNvPr id="13" name="Picture 12" descr="Logo&#10;&#10;Description automatically generated">
            <a:extLst>
              <a:ext uri="{FF2B5EF4-FFF2-40B4-BE49-F238E27FC236}">
                <a16:creationId xmlns:a16="http://schemas.microsoft.com/office/drawing/2014/main" id="{DB191295-1969-48BB-BFE4-ACDA36D595A6}"/>
              </a:ext>
            </a:extLst>
          </p:cNvPr>
          <p:cNvPicPr>
            <a:picLocks noChangeAspect="1"/>
          </p:cNvPicPr>
          <p:nvPr/>
        </p:nvPicPr>
        <p:blipFill>
          <a:blip r:embed="rId3"/>
          <a:stretch>
            <a:fillRect/>
          </a:stretch>
        </p:blipFill>
        <p:spPr>
          <a:xfrm>
            <a:off x="10399202" y="6117278"/>
            <a:ext cx="1547154" cy="565853"/>
          </a:xfrm>
          <a:prstGeom prst="rect">
            <a:avLst/>
          </a:prstGeom>
        </p:spPr>
      </p:pic>
    </p:spTree>
    <p:extLst>
      <p:ext uri="{BB962C8B-B14F-4D97-AF65-F5344CB8AC3E}">
        <p14:creationId xmlns:p14="http://schemas.microsoft.com/office/powerpoint/2010/main" val="69114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peakers">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EF18A65-D29D-4AA8-A45C-2EFA919F5761}"/>
              </a:ext>
            </a:extLst>
          </p:cNvPr>
          <p:cNvSpPr>
            <a:spLocks noGrp="1"/>
          </p:cNvSpPr>
          <p:nvPr>
            <p:ph type="body" sz="quarter" idx="12" hasCustomPrompt="1"/>
          </p:nvPr>
        </p:nvSpPr>
        <p:spPr>
          <a:xfrm>
            <a:off x="810481" y="3742859"/>
            <a:ext cx="2219903" cy="293687"/>
          </a:xfrm>
        </p:spPr>
        <p:txBody>
          <a:bodyPr>
            <a:noAutofit/>
          </a:bodyPr>
          <a:lstStyle>
            <a:lvl1pPr marL="0" indent="0" algn="ctr">
              <a:buNone/>
              <a:defRPr sz="1600"/>
            </a:lvl1pPr>
          </a:lstStyle>
          <a:p>
            <a:pPr lvl="0"/>
            <a:r>
              <a:rPr lang="en-US" dirty="0"/>
              <a:t>Name</a:t>
            </a:r>
          </a:p>
        </p:txBody>
      </p:sp>
      <p:sp>
        <p:nvSpPr>
          <p:cNvPr id="2" name="Title 1">
            <a:extLst>
              <a:ext uri="{FF2B5EF4-FFF2-40B4-BE49-F238E27FC236}">
                <a16:creationId xmlns:a16="http://schemas.microsoft.com/office/drawing/2014/main" id="{96924E83-0498-4D8B-94A0-3FF7CDD8F127}"/>
              </a:ext>
            </a:extLst>
          </p:cNvPr>
          <p:cNvSpPr>
            <a:spLocks noGrp="1"/>
          </p:cNvSpPr>
          <p:nvPr>
            <p:ph type="title" hasCustomPrompt="1"/>
          </p:nvPr>
        </p:nvSpPr>
        <p:spPr>
          <a:xfrm>
            <a:off x="601496" y="21105"/>
            <a:ext cx="10989006" cy="829628"/>
          </a:xfrm>
        </p:spPr>
        <p:txBody>
          <a:bodyPr wrap="square"/>
          <a:lstStyle>
            <a:lvl1pPr>
              <a:defRPr sz="3200"/>
            </a:lvl1pPr>
          </a:lstStyle>
          <a:p>
            <a:r>
              <a:rPr lang="en-US" dirty="0"/>
              <a:t>Speakers</a:t>
            </a:r>
          </a:p>
        </p:txBody>
      </p:sp>
      <p:sp>
        <p:nvSpPr>
          <p:cNvPr id="12" name="TextBox 11">
            <a:extLst>
              <a:ext uri="{FF2B5EF4-FFF2-40B4-BE49-F238E27FC236}">
                <a16:creationId xmlns:a16="http://schemas.microsoft.com/office/drawing/2014/main" id="{5ACD91F7-EEC8-5D4A-9814-280042BC0C97}"/>
              </a:ext>
            </a:extLst>
          </p:cNvPr>
          <p:cNvSpPr txBox="1"/>
          <p:nvPr/>
        </p:nvSpPr>
        <p:spPr>
          <a:xfrm>
            <a:off x="48238" y="6471771"/>
            <a:ext cx="554513" cy="365125"/>
          </a:xfrm>
          <a:prstGeom prst="rect">
            <a:avLst/>
          </a:prstGeom>
          <a:noFill/>
        </p:spPr>
        <p:txBody>
          <a:bodyPr wrap="square" lIns="0" tIns="0" rIns="0" bIns="0" rtlCol="0" anchor="ctr">
            <a:noAutofit/>
          </a:bodyPr>
          <a:lstStyle/>
          <a:p>
            <a:pPr algn="ctr">
              <a:lnSpc>
                <a:spcPct val="90000"/>
              </a:lnSpc>
            </a:pPr>
            <a:fld id="{7A51DB15-7364-4F0B-A3A0-1309F8830053}" type="slidenum">
              <a:rPr lang="en-US" sz="1050" smtClean="0">
                <a:solidFill>
                  <a:schemeClr val="tx1">
                    <a:lumMod val="60000"/>
                    <a:lumOff val="40000"/>
                  </a:schemeClr>
                </a:solidFill>
                <a:latin typeface="+mj-lt"/>
              </a:rPr>
              <a:pPr algn="ctr">
                <a:lnSpc>
                  <a:spcPct val="90000"/>
                </a:lnSpc>
              </a:pPr>
              <a:t>‹#›</a:t>
            </a:fld>
            <a:endParaRPr lang="en-US" sz="1050" dirty="0">
              <a:solidFill>
                <a:schemeClr val="tx1">
                  <a:lumMod val="60000"/>
                  <a:lumOff val="40000"/>
                </a:schemeClr>
              </a:solidFill>
              <a:latin typeface="+mj-lt"/>
            </a:endParaRPr>
          </a:p>
        </p:txBody>
      </p:sp>
      <p:pic>
        <p:nvPicPr>
          <p:cNvPr id="7" name="Picture 6" descr="A picture containing drawing, table&#10;&#10;Description automatically generated">
            <a:extLst>
              <a:ext uri="{FF2B5EF4-FFF2-40B4-BE49-F238E27FC236}">
                <a16:creationId xmlns:a16="http://schemas.microsoft.com/office/drawing/2014/main" id="{23D60D94-C493-49D4-843A-757DDE493322}"/>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0019042" y="0"/>
            <a:ext cx="2172959" cy="1132232"/>
          </a:xfrm>
          <a:prstGeom prst="rect">
            <a:avLst/>
          </a:prstGeom>
        </p:spPr>
      </p:pic>
      <p:pic>
        <p:nvPicPr>
          <p:cNvPr id="9" name="Picture 8" descr="Logo&#10;&#10;Description automatically generated">
            <a:extLst>
              <a:ext uri="{FF2B5EF4-FFF2-40B4-BE49-F238E27FC236}">
                <a16:creationId xmlns:a16="http://schemas.microsoft.com/office/drawing/2014/main" id="{B1EE3EB3-B81C-4DA2-AE20-146204A9DBD5}"/>
              </a:ext>
            </a:extLst>
          </p:cNvPr>
          <p:cNvPicPr>
            <a:picLocks noChangeAspect="1"/>
          </p:cNvPicPr>
          <p:nvPr/>
        </p:nvPicPr>
        <p:blipFill>
          <a:blip r:embed="rId3"/>
          <a:stretch>
            <a:fillRect/>
          </a:stretch>
        </p:blipFill>
        <p:spPr>
          <a:xfrm>
            <a:off x="10399202" y="6117278"/>
            <a:ext cx="1547154" cy="565853"/>
          </a:xfrm>
          <a:prstGeom prst="rect">
            <a:avLst/>
          </a:prstGeom>
        </p:spPr>
      </p:pic>
      <p:sp>
        <p:nvSpPr>
          <p:cNvPr id="10" name="TextBox 9">
            <a:extLst>
              <a:ext uri="{FF2B5EF4-FFF2-40B4-BE49-F238E27FC236}">
                <a16:creationId xmlns:a16="http://schemas.microsoft.com/office/drawing/2014/main" id="{38898DB4-416B-4B41-BC71-F1B977D8ECA7}"/>
              </a:ext>
            </a:extLst>
          </p:cNvPr>
          <p:cNvSpPr txBox="1"/>
          <p:nvPr/>
        </p:nvSpPr>
        <p:spPr>
          <a:xfrm>
            <a:off x="48238" y="6471771"/>
            <a:ext cx="554513" cy="365125"/>
          </a:xfrm>
          <a:prstGeom prst="rect">
            <a:avLst/>
          </a:prstGeom>
          <a:noFill/>
        </p:spPr>
        <p:txBody>
          <a:bodyPr wrap="square" lIns="0" tIns="0" rIns="0" bIns="0" rtlCol="0" anchor="ctr">
            <a:noAutofit/>
          </a:bodyPr>
          <a:lstStyle/>
          <a:p>
            <a:pPr algn="ctr">
              <a:lnSpc>
                <a:spcPct val="90000"/>
              </a:lnSpc>
            </a:pPr>
            <a:fld id="{7A51DB15-7364-4F0B-A3A0-1309F8830053}" type="slidenum">
              <a:rPr lang="en-US" sz="1050" smtClean="0">
                <a:solidFill>
                  <a:schemeClr val="tx2"/>
                </a:solidFill>
                <a:latin typeface="+mj-lt"/>
              </a:rPr>
              <a:pPr algn="ctr">
                <a:lnSpc>
                  <a:spcPct val="90000"/>
                </a:lnSpc>
              </a:pPr>
              <a:t>‹#›</a:t>
            </a:fld>
            <a:endParaRPr lang="en-US" sz="1050" dirty="0">
              <a:solidFill>
                <a:schemeClr val="tx2"/>
              </a:solidFill>
              <a:latin typeface="+mj-lt"/>
            </a:endParaRPr>
          </a:p>
        </p:txBody>
      </p:sp>
      <p:pic>
        <p:nvPicPr>
          <p:cNvPr id="11" name="Picture 10" descr="A picture containing drawing, table&#10;&#10;Description automatically generated">
            <a:extLst>
              <a:ext uri="{FF2B5EF4-FFF2-40B4-BE49-F238E27FC236}">
                <a16:creationId xmlns:a16="http://schemas.microsoft.com/office/drawing/2014/main" id="{9B7A2EDA-FF44-4E11-8B87-07D49B110D92}"/>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0019042" y="0"/>
            <a:ext cx="2172959" cy="1132232"/>
          </a:xfrm>
          <a:prstGeom prst="rect">
            <a:avLst/>
          </a:prstGeom>
        </p:spPr>
      </p:pic>
      <p:pic>
        <p:nvPicPr>
          <p:cNvPr id="13" name="Picture 12" descr="Logo&#10;&#10;Description automatically generated">
            <a:extLst>
              <a:ext uri="{FF2B5EF4-FFF2-40B4-BE49-F238E27FC236}">
                <a16:creationId xmlns:a16="http://schemas.microsoft.com/office/drawing/2014/main" id="{DB191295-1969-48BB-BFE4-ACDA36D595A6}"/>
              </a:ext>
            </a:extLst>
          </p:cNvPr>
          <p:cNvPicPr>
            <a:picLocks noChangeAspect="1"/>
          </p:cNvPicPr>
          <p:nvPr/>
        </p:nvPicPr>
        <p:blipFill>
          <a:blip r:embed="rId3"/>
          <a:stretch>
            <a:fillRect/>
          </a:stretch>
        </p:blipFill>
        <p:spPr>
          <a:xfrm>
            <a:off x="10399202" y="6117278"/>
            <a:ext cx="1547154" cy="565853"/>
          </a:xfrm>
          <a:prstGeom prst="rect">
            <a:avLst/>
          </a:prstGeom>
        </p:spPr>
      </p:pic>
      <p:sp>
        <p:nvSpPr>
          <p:cNvPr id="4" name="Picture Placeholder 3">
            <a:extLst>
              <a:ext uri="{FF2B5EF4-FFF2-40B4-BE49-F238E27FC236}">
                <a16:creationId xmlns:a16="http://schemas.microsoft.com/office/drawing/2014/main" id="{D236CCED-9594-4BAF-B778-A8AFA6A04EE5}"/>
              </a:ext>
            </a:extLst>
          </p:cNvPr>
          <p:cNvSpPr>
            <a:spLocks noGrp="1"/>
          </p:cNvSpPr>
          <p:nvPr>
            <p:ph type="pic" sz="quarter" idx="11" hasCustomPrompt="1"/>
          </p:nvPr>
        </p:nvSpPr>
        <p:spPr>
          <a:xfrm>
            <a:off x="1097893" y="1994747"/>
            <a:ext cx="1645078" cy="1645920"/>
          </a:xfrm>
        </p:spPr>
        <p:txBody>
          <a:bodyPr anchor="ctr"/>
          <a:lstStyle>
            <a:lvl1pPr marL="0" indent="0" algn="ctr">
              <a:buNone/>
              <a:defRPr/>
            </a:lvl1pPr>
          </a:lstStyle>
          <a:p>
            <a:r>
              <a:rPr lang="en-US" dirty="0"/>
              <a:t>INSERT HEADSHOT</a:t>
            </a:r>
          </a:p>
        </p:txBody>
      </p:sp>
      <p:sp>
        <p:nvSpPr>
          <p:cNvPr id="21" name="Text Placeholder 5">
            <a:extLst>
              <a:ext uri="{FF2B5EF4-FFF2-40B4-BE49-F238E27FC236}">
                <a16:creationId xmlns:a16="http://schemas.microsoft.com/office/drawing/2014/main" id="{955D7B20-C374-4A87-8415-A64B101AB5AA}"/>
              </a:ext>
            </a:extLst>
          </p:cNvPr>
          <p:cNvSpPr>
            <a:spLocks noGrp="1"/>
          </p:cNvSpPr>
          <p:nvPr>
            <p:ph type="body" sz="quarter" idx="14" hasCustomPrompt="1"/>
          </p:nvPr>
        </p:nvSpPr>
        <p:spPr>
          <a:xfrm>
            <a:off x="3616277" y="3742859"/>
            <a:ext cx="2219903" cy="293687"/>
          </a:xfrm>
        </p:spPr>
        <p:txBody>
          <a:bodyPr>
            <a:noAutofit/>
          </a:bodyPr>
          <a:lstStyle>
            <a:lvl1pPr marL="0" indent="0" algn="ctr">
              <a:buNone/>
              <a:defRPr sz="1600"/>
            </a:lvl1pPr>
          </a:lstStyle>
          <a:p>
            <a:pPr lvl="0"/>
            <a:r>
              <a:rPr lang="en-US" dirty="0"/>
              <a:t>Name</a:t>
            </a:r>
          </a:p>
        </p:txBody>
      </p:sp>
      <p:sp>
        <p:nvSpPr>
          <p:cNvPr id="22" name="Picture Placeholder 3">
            <a:extLst>
              <a:ext uri="{FF2B5EF4-FFF2-40B4-BE49-F238E27FC236}">
                <a16:creationId xmlns:a16="http://schemas.microsoft.com/office/drawing/2014/main" id="{6A1B0827-9D64-4D96-A541-2FA5EAC3B208}"/>
              </a:ext>
            </a:extLst>
          </p:cNvPr>
          <p:cNvSpPr>
            <a:spLocks noGrp="1"/>
          </p:cNvSpPr>
          <p:nvPr>
            <p:ph type="pic" sz="quarter" idx="15" hasCustomPrompt="1"/>
          </p:nvPr>
        </p:nvSpPr>
        <p:spPr>
          <a:xfrm>
            <a:off x="3903690" y="1994747"/>
            <a:ext cx="1645078" cy="1645920"/>
          </a:xfrm>
        </p:spPr>
        <p:txBody>
          <a:bodyPr anchor="ctr"/>
          <a:lstStyle>
            <a:lvl1pPr marL="0" indent="0" algn="ctr">
              <a:buNone/>
              <a:defRPr/>
            </a:lvl1pPr>
          </a:lstStyle>
          <a:p>
            <a:r>
              <a:rPr lang="en-US" dirty="0"/>
              <a:t>INSERT HEADSHOT</a:t>
            </a:r>
          </a:p>
        </p:txBody>
      </p:sp>
      <p:sp>
        <p:nvSpPr>
          <p:cNvPr id="24" name="Text Placeholder 5">
            <a:extLst>
              <a:ext uri="{FF2B5EF4-FFF2-40B4-BE49-F238E27FC236}">
                <a16:creationId xmlns:a16="http://schemas.microsoft.com/office/drawing/2014/main" id="{5B6BDB44-2E21-4DF5-BA85-FBC4B6228390}"/>
              </a:ext>
            </a:extLst>
          </p:cNvPr>
          <p:cNvSpPr>
            <a:spLocks noGrp="1"/>
          </p:cNvSpPr>
          <p:nvPr>
            <p:ph type="body" sz="quarter" idx="17" hasCustomPrompt="1"/>
          </p:nvPr>
        </p:nvSpPr>
        <p:spPr>
          <a:xfrm>
            <a:off x="6422074" y="3742859"/>
            <a:ext cx="2219903" cy="293687"/>
          </a:xfrm>
        </p:spPr>
        <p:txBody>
          <a:bodyPr>
            <a:noAutofit/>
          </a:bodyPr>
          <a:lstStyle>
            <a:lvl1pPr marL="0" indent="0" algn="ctr">
              <a:buNone/>
              <a:defRPr sz="1600"/>
            </a:lvl1pPr>
          </a:lstStyle>
          <a:p>
            <a:pPr lvl="0"/>
            <a:r>
              <a:rPr lang="en-US" dirty="0"/>
              <a:t>Name</a:t>
            </a:r>
          </a:p>
        </p:txBody>
      </p:sp>
      <p:sp>
        <p:nvSpPr>
          <p:cNvPr id="25" name="Picture Placeholder 3">
            <a:extLst>
              <a:ext uri="{FF2B5EF4-FFF2-40B4-BE49-F238E27FC236}">
                <a16:creationId xmlns:a16="http://schemas.microsoft.com/office/drawing/2014/main" id="{5A6A31EF-4F26-4F28-91A4-98DAC900FE15}"/>
              </a:ext>
            </a:extLst>
          </p:cNvPr>
          <p:cNvSpPr>
            <a:spLocks noGrp="1"/>
          </p:cNvSpPr>
          <p:nvPr>
            <p:ph type="pic" sz="quarter" idx="18" hasCustomPrompt="1"/>
          </p:nvPr>
        </p:nvSpPr>
        <p:spPr>
          <a:xfrm>
            <a:off x="6709486" y="1994747"/>
            <a:ext cx="1645078" cy="1645920"/>
          </a:xfrm>
        </p:spPr>
        <p:txBody>
          <a:bodyPr anchor="ctr"/>
          <a:lstStyle>
            <a:lvl1pPr marL="0" indent="0" algn="ctr">
              <a:buNone/>
              <a:defRPr/>
            </a:lvl1pPr>
          </a:lstStyle>
          <a:p>
            <a:r>
              <a:rPr lang="en-US" dirty="0"/>
              <a:t>INSERT HEADSHOT</a:t>
            </a:r>
          </a:p>
        </p:txBody>
      </p:sp>
      <p:sp>
        <p:nvSpPr>
          <p:cNvPr id="27" name="Text Placeholder 5">
            <a:extLst>
              <a:ext uri="{FF2B5EF4-FFF2-40B4-BE49-F238E27FC236}">
                <a16:creationId xmlns:a16="http://schemas.microsoft.com/office/drawing/2014/main" id="{FA62422B-D094-4EDD-9F7D-BB50C9C0B5D3}"/>
              </a:ext>
            </a:extLst>
          </p:cNvPr>
          <p:cNvSpPr>
            <a:spLocks noGrp="1"/>
          </p:cNvSpPr>
          <p:nvPr>
            <p:ph type="body" sz="quarter" idx="20" hasCustomPrompt="1"/>
          </p:nvPr>
        </p:nvSpPr>
        <p:spPr>
          <a:xfrm>
            <a:off x="9227871" y="3738774"/>
            <a:ext cx="2219903" cy="293687"/>
          </a:xfrm>
        </p:spPr>
        <p:txBody>
          <a:bodyPr>
            <a:noAutofit/>
          </a:bodyPr>
          <a:lstStyle>
            <a:lvl1pPr marL="0" indent="0" algn="ctr">
              <a:buNone/>
              <a:defRPr sz="1600"/>
            </a:lvl1pPr>
          </a:lstStyle>
          <a:p>
            <a:pPr lvl="0"/>
            <a:r>
              <a:rPr lang="en-US" dirty="0"/>
              <a:t>Name</a:t>
            </a:r>
          </a:p>
        </p:txBody>
      </p:sp>
      <p:sp>
        <p:nvSpPr>
          <p:cNvPr id="28" name="Picture Placeholder 3">
            <a:extLst>
              <a:ext uri="{FF2B5EF4-FFF2-40B4-BE49-F238E27FC236}">
                <a16:creationId xmlns:a16="http://schemas.microsoft.com/office/drawing/2014/main" id="{8098C197-09B2-4986-B9C1-A8C0A78D1453}"/>
              </a:ext>
            </a:extLst>
          </p:cNvPr>
          <p:cNvSpPr>
            <a:spLocks noGrp="1"/>
          </p:cNvSpPr>
          <p:nvPr>
            <p:ph type="pic" sz="quarter" idx="21" hasCustomPrompt="1"/>
          </p:nvPr>
        </p:nvSpPr>
        <p:spPr>
          <a:xfrm>
            <a:off x="9515283" y="1990662"/>
            <a:ext cx="1645078" cy="1645920"/>
          </a:xfrm>
        </p:spPr>
        <p:txBody>
          <a:bodyPr anchor="ctr"/>
          <a:lstStyle>
            <a:lvl1pPr marL="0" indent="0" algn="ctr">
              <a:buNone/>
              <a:defRPr/>
            </a:lvl1pPr>
          </a:lstStyle>
          <a:p>
            <a:r>
              <a:rPr lang="en-US" dirty="0"/>
              <a:t>INSERT HEADSHOT</a:t>
            </a:r>
          </a:p>
        </p:txBody>
      </p:sp>
      <p:sp>
        <p:nvSpPr>
          <p:cNvPr id="31" name="Text Placeholder 30">
            <a:extLst>
              <a:ext uri="{FF2B5EF4-FFF2-40B4-BE49-F238E27FC236}">
                <a16:creationId xmlns:a16="http://schemas.microsoft.com/office/drawing/2014/main" id="{75C92D10-2827-4432-A47F-39BCE276815C}"/>
              </a:ext>
            </a:extLst>
          </p:cNvPr>
          <p:cNvSpPr>
            <a:spLocks noGrp="1"/>
          </p:cNvSpPr>
          <p:nvPr>
            <p:ph type="body" sz="quarter" idx="23" hasCustomPrompt="1"/>
          </p:nvPr>
        </p:nvSpPr>
        <p:spPr>
          <a:xfrm>
            <a:off x="810481" y="4154936"/>
            <a:ext cx="2219903" cy="293687"/>
          </a:xfrm>
        </p:spPr>
        <p:txBody>
          <a:bodyPr>
            <a:normAutofit/>
          </a:bodyPr>
          <a:lstStyle>
            <a:lvl1pPr marL="0" indent="0" algn="ctr">
              <a:buFont typeface="Arial" panose="020B0604020202020204" pitchFamily="34" charset="0"/>
              <a:buNone/>
              <a:defRPr sz="1200">
                <a:solidFill>
                  <a:schemeClr val="tx1"/>
                </a:solidFill>
              </a:defRPr>
            </a:lvl1pPr>
          </a:lstStyle>
          <a:p>
            <a:pPr lvl="0"/>
            <a:r>
              <a:rPr lang="en-US" dirty="0"/>
              <a:t>Title</a:t>
            </a:r>
          </a:p>
        </p:txBody>
      </p:sp>
      <p:sp>
        <p:nvSpPr>
          <p:cNvPr id="32" name="Text Placeholder 30">
            <a:extLst>
              <a:ext uri="{FF2B5EF4-FFF2-40B4-BE49-F238E27FC236}">
                <a16:creationId xmlns:a16="http://schemas.microsoft.com/office/drawing/2014/main" id="{4E6563DD-979F-43E2-9C44-4C988B71E0AF}"/>
              </a:ext>
            </a:extLst>
          </p:cNvPr>
          <p:cNvSpPr>
            <a:spLocks noGrp="1"/>
          </p:cNvSpPr>
          <p:nvPr>
            <p:ph type="body" sz="quarter" idx="24" hasCustomPrompt="1"/>
          </p:nvPr>
        </p:nvSpPr>
        <p:spPr>
          <a:xfrm>
            <a:off x="6422718" y="4149639"/>
            <a:ext cx="2219903" cy="293687"/>
          </a:xfrm>
        </p:spPr>
        <p:txBody>
          <a:bodyPr>
            <a:normAutofit/>
          </a:bodyPr>
          <a:lstStyle>
            <a:lvl1pPr marL="0" indent="0" algn="ctr">
              <a:buFont typeface="Arial" panose="020B0604020202020204" pitchFamily="34" charset="0"/>
              <a:buNone/>
              <a:defRPr sz="1200">
                <a:solidFill>
                  <a:schemeClr val="tx1"/>
                </a:solidFill>
              </a:defRPr>
            </a:lvl1pPr>
          </a:lstStyle>
          <a:p>
            <a:pPr lvl="0"/>
            <a:r>
              <a:rPr lang="en-US" dirty="0"/>
              <a:t>Title</a:t>
            </a:r>
          </a:p>
        </p:txBody>
      </p:sp>
      <p:sp>
        <p:nvSpPr>
          <p:cNvPr id="33" name="Text Placeholder 30">
            <a:extLst>
              <a:ext uri="{FF2B5EF4-FFF2-40B4-BE49-F238E27FC236}">
                <a16:creationId xmlns:a16="http://schemas.microsoft.com/office/drawing/2014/main" id="{88FBCC21-7AA6-4A8B-ACEF-1C7AD38F1F18}"/>
              </a:ext>
            </a:extLst>
          </p:cNvPr>
          <p:cNvSpPr>
            <a:spLocks noGrp="1"/>
          </p:cNvSpPr>
          <p:nvPr>
            <p:ph type="body" sz="quarter" idx="25" hasCustomPrompt="1"/>
          </p:nvPr>
        </p:nvSpPr>
        <p:spPr>
          <a:xfrm>
            <a:off x="9228515" y="4148199"/>
            <a:ext cx="2219903" cy="293687"/>
          </a:xfrm>
        </p:spPr>
        <p:txBody>
          <a:bodyPr>
            <a:normAutofit/>
          </a:bodyPr>
          <a:lstStyle>
            <a:lvl1pPr marL="0" indent="0" algn="ctr">
              <a:buFont typeface="Arial" panose="020B0604020202020204" pitchFamily="34" charset="0"/>
              <a:buNone/>
              <a:defRPr sz="1200">
                <a:solidFill>
                  <a:schemeClr val="tx1"/>
                </a:solidFill>
              </a:defRPr>
            </a:lvl1pPr>
          </a:lstStyle>
          <a:p>
            <a:pPr lvl="0"/>
            <a:r>
              <a:rPr lang="en-US" dirty="0"/>
              <a:t>Title</a:t>
            </a:r>
          </a:p>
        </p:txBody>
      </p:sp>
      <p:sp>
        <p:nvSpPr>
          <p:cNvPr id="34" name="Text Placeholder 30">
            <a:extLst>
              <a:ext uri="{FF2B5EF4-FFF2-40B4-BE49-F238E27FC236}">
                <a16:creationId xmlns:a16="http://schemas.microsoft.com/office/drawing/2014/main" id="{37C17B02-010C-4370-B9D9-E76B2BC0DB71}"/>
              </a:ext>
            </a:extLst>
          </p:cNvPr>
          <p:cNvSpPr>
            <a:spLocks noGrp="1"/>
          </p:cNvSpPr>
          <p:nvPr>
            <p:ph type="body" sz="quarter" idx="26" hasCustomPrompt="1"/>
          </p:nvPr>
        </p:nvSpPr>
        <p:spPr>
          <a:xfrm>
            <a:off x="3615977" y="4149640"/>
            <a:ext cx="2219903" cy="293687"/>
          </a:xfrm>
        </p:spPr>
        <p:txBody>
          <a:bodyPr>
            <a:normAutofit/>
          </a:bodyPr>
          <a:lstStyle>
            <a:lvl1pPr marL="0" indent="0" algn="ctr">
              <a:buFont typeface="Arial" panose="020B0604020202020204" pitchFamily="34" charset="0"/>
              <a:buNone/>
              <a:defRPr sz="1200">
                <a:solidFill>
                  <a:schemeClr val="tx1"/>
                </a:solidFill>
              </a:defRPr>
            </a:lvl1pPr>
          </a:lstStyle>
          <a:p>
            <a:pPr lvl="0"/>
            <a:r>
              <a:rPr lang="en-US" dirty="0"/>
              <a:t>Title</a:t>
            </a:r>
          </a:p>
        </p:txBody>
      </p:sp>
    </p:spTree>
    <p:extLst>
      <p:ext uri="{BB962C8B-B14F-4D97-AF65-F5344CB8AC3E}">
        <p14:creationId xmlns:p14="http://schemas.microsoft.com/office/powerpoint/2010/main" val="273425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Quote (No Titl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75660B80-5C71-4E75-925C-246B30FA7B04}"/>
              </a:ext>
            </a:extLst>
          </p:cNvPr>
          <p:cNvSpPr>
            <a:spLocks noGrp="1"/>
          </p:cNvSpPr>
          <p:nvPr>
            <p:ph type="body" sz="quarter" idx="11" hasCustomPrompt="1"/>
          </p:nvPr>
        </p:nvSpPr>
        <p:spPr>
          <a:xfrm>
            <a:off x="2441779" y="5000626"/>
            <a:ext cx="5323118" cy="276225"/>
          </a:xfrm>
        </p:spPr>
        <p:txBody>
          <a:bodyPr>
            <a:noAutofit/>
          </a:bodyPr>
          <a:lstStyle>
            <a:lvl1pPr marL="0" indent="0">
              <a:buNone/>
              <a:defRPr lang="en-US" sz="1800" kern="1200" cap="all" spc="200" dirty="0">
                <a:solidFill>
                  <a:schemeClr val="accent1"/>
                </a:solidFill>
                <a:latin typeface="+mn-lt"/>
                <a:ea typeface="+mn-ea"/>
                <a:cs typeface="+mn-cs"/>
              </a:defRPr>
            </a:lvl1pPr>
          </a:lstStyle>
          <a:p>
            <a:pPr lvl="0"/>
            <a:r>
              <a:rPr lang="en-US" dirty="0"/>
              <a:t>NAME AND TITLE</a:t>
            </a:r>
          </a:p>
        </p:txBody>
      </p:sp>
      <p:sp>
        <p:nvSpPr>
          <p:cNvPr id="3" name="Text Placeholder 2">
            <a:extLst>
              <a:ext uri="{FF2B5EF4-FFF2-40B4-BE49-F238E27FC236}">
                <a16:creationId xmlns:a16="http://schemas.microsoft.com/office/drawing/2014/main" id="{EE6581EC-1DAD-4440-92BE-6656FFDDC8E7}"/>
              </a:ext>
            </a:extLst>
          </p:cNvPr>
          <p:cNvSpPr>
            <a:spLocks noGrp="1"/>
          </p:cNvSpPr>
          <p:nvPr>
            <p:ph type="body" sz="quarter" idx="10"/>
          </p:nvPr>
        </p:nvSpPr>
        <p:spPr>
          <a:xfrm>
            <a:off x="2441778" y="2135189"/>
            <a:ext cx="8373502" cy="2770187"/>
          </a:xfrm>
        </p:spPr>
        <p:txBody>
          <a:bodyPr>
            <a:normAutofit/>
          </a:bodyPr>
          <a:lstStyle>
            <a:lvl1pPr marL="0" indent="0">
              <a:buNone/>
              <a:defRPr lang="en-US" sz="3600" kern="1200" dirty="0">
                <a:solidFill>
                  <a:schemeClr val="accent3"/>
                </a:solidFill>
                <a:latin typeface="+mn-lt"/>
                <a:ea typeface="+mn-ea"/>
                <a:cs typeface="+mn-cs"/>
              </a:defRPr>
            </a:lvl1pPr>
          </a:lstStyle>
          <a:p>
            <a:pPr lvl="0"/>
            <a:r>
              <a:rPr lang="en-US"/>
              <a:t>Click to edit Master text styles</a:t>
            </a:r>
          </a:p>
        </p:txBody>
      </p:sp>
      <p:sp>
        <p:nvSpPr>
          <p:cNvPr id="12" name="TextBox 11">
            <a:extLst>
              <a:ext uri="{FF2B5EF4-FFF2-40B4-BE49-F238E27FC236}">
                <a16:creationId xmlns:a16="http://schemas.microsoft.com/office/drawing/2014/main" id="{5ACD91F7-EEC8-5D4A-9814-280042BC0C97}"/>
              </a:ext>
            </a:extLst>
          </p:cNvPr>
          <p:cNvSpPr txBox="1"/>
          <p:nvPr/>
        </p:nvSpPr>
        <p:spPr>
          <a:xfrm>
            <a:off x="48238" y="6471771"/>
            <a:ext cx="554513" cy="365125"/>
          </a:xfrm>
          <a:prstGeom prst="rect">
            <a:avLst/>
          </a:prstGeom>
          <a:noFill/>
        </p:spPr>
        <p:txBody>
          <a:bodyPr wrap="square" lIns="0" tIns="0" rIns="0" bIns="0" rtlCol="0" anchor="ctr">
            <a:noAutofit/>
          </a:bodyPr>
          <a:lstStyle/>
          <a:p>
            <a:pPr algn="ctr">
              <a:lnSpc>
                <a:spcPct val="90000"/>
              </a:lnSpc>
            </a:pPr>
            <a:fld id="{7A51DB15-7364-4F0B-A3A0-1309F8830053}" type="slidenum">
              <a:rPr lang="en-US" sz="1050" smtClean="0">
                <a:solidFill>
                  <a:schemeClr val="accent4"/>
                </a:solidFill>
                <a:latin typeface="+mj-lt"/>
              </a:rPr>
              <a:pPr algn="ctr">
                <a:lnSpc>
                  <a:spcPct val="90000"/>
                </a:lnSpc>
              </a:pPr>
              <a:t>‹#›</a:t>
            </a:fld>
            <a:endParaRPr lang="en-US" sz="1050" dirty="0">
              <a:solidFill>
                <a:schemeClr val="accent4"/>
              </a:solidFill>
              <a:latin typeface="+mj-lt"/>
            </a:endParaRPr>
          </a:p>
        </p:txBody>
      </p:sp>
      <p:pic>
        <p:nvPicPr>
          <p:cNvPr id="5" name="Picture 4" descr="A picture containing drawing, table&#10;&#10;Description automatically generated">
            <a:extLst>
              <a:ext uri="{FF2B5EF4-FFF2-40B4-BE49-F238E27FC236}">
                <a16:creationId xmlns:a16="http://schemas.microsoft.com/office/drawing/2014/main" id="{D53B7416-C393-40E3-AE09-EEE7ACE6F3D5}"/>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0019042" y="0"/>
            <a:ext cx="2172959" cy="1132232"/>
          </a:xfrm>
          <a:prstGeom prst="rect">
            <a:avLst/>
          </a:prstGeom>
        </p:spPr>
      </p:pic>
      <p:pic>
        <p:nvPicPr>
          <p:cNvPr id="6" name="Picture 5" descr="Logo&#10;&#10;Description automatically generated">
            <a:extLst>
              <a:ext uri="{FF2B5EF4-FFF2-40B4-BE49-F238E27FC236}">
                <a16:creationId xmlns:a16="http://schemas.microsoft.com/office/drawing/2014/main" id="{4916260B-7052-469A-8114-D48C28BE1215}"/>
              </a:ext>
            </a:extLst>
          </p:cNvPr>
          <p:cNvPicPr>
            <a:picLocks noChangeAspect="1"/>
          </p:cNvPicPr>
          <p:nvPr/>
        </p:nvPicPr>
        <p:blipFill>
          <a:blip r:embed="rId3"/>
          <a:stretch>
            <a:fillRect/>
          </a:stretch>
        </p:blipFill>
        <p:spPr>
          <a:xfrm>
            <a:off x="10399202" y="6117278"/>
            <a:ext cx="1547154" cy="565853"/>
          </a:xfrm>
          <a:prstGeom prst="rect">
            <a:avLst/>
          </a:prstGeom>
        </p:spPr>
      </p:pic>
      <p:sp>
        <p:nvSpPr>
          <p:cNvPr id="7" name="TextBox 6">
            <a:extLst>
              <a:ext uri="{FF2B5EF4-FFF2-40B4-BE49-F238E27FC236}">
                <a16:creationId xmlns:a16="http://schemas.microsoft.com/office/drawing/2014/main" id="{C35A1057-339C-40A1-8FC9-A1EB9E98CEC6}"/>
              </a:ext>
            </a:extLst>
          </p:cNvPr>
          <p:cNvSpPr txBox="1"/>
          <p:nvPr/>
        </p:nvSpPr>
        <p:spPr>
          <a:xfrm>
            <a:off x="48238" y="6471771"/>
            <a:ext cx="554513" cy="365125"/>
          </a:xfrm>
          <a:prstGeom prst="rect">
            <a:avLst/>
          </a:prstGeom>
          <a:noFill/>
        </p:spPr>
        <p:txBody>
          <a:bodyPr wrap="square" lIns="0" tIns="0" rIns="0" bIns="0" rtlCol="0" anchor="ctr">
            <a:noAutofit/>
          </a:bodyPr>
          <a:lstStyle/>
          <a:p>
            <a:pPr algn="ctr">
              <a:lnSpc>
                <a:spcPct val="90000"/>
              </a:lnSpc>
            </a:pPr>
            <a:fld id="{7A51DB15-7364-4F0B-A3A0-1309F8830053}" type="slidenum">
              <a:rPr lang="en-US" sz="1050" smtClean="0">
                <a:solidFill>
                  <a:schemeClr val="tx2"/>
                </a:solidFill>
                <a:latin typeface="+mj-lt"/>
              </a:rPr>
              <a:pPr algn="ctr">
                <a:lnSpc>
                  <a:spcPct val="90000"/>
                </a:lnSpc>
              </a:pPr>
              <a:t>‹#›</a:t>
            </a:fld>
            <a:endParaRPr lang="en-US" sz="1050" dirty="0">
              <a:solidFill>
                <a:schemeClr val="tx2"/>
              </a:solidFill>
              <a:latin typeface="+mj-lt"/>
            </a:endParaRPr>
          </a:p>
        </p:txBody>
      </p:sp>
      <p:pic>
        <p:nvPicPr>
          <p:cNvPr id="8" name="Picture 7" descr="A picture containing drawing, table&#10;&#10;Description automatically generated">
            <a:extLst>
              <a:ext uri="{FF2B5EF4-FFF2-40B4-BE49-F238E27FC236}">
                <a16:creationId xmlns:a16="http://schemas.microsoft.com/office/drawing/2014/main" id="{48FC2DCD-AF50-4026-BAC0-5366006B5CB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0019042" y="0"/>
            <a:ext cx="2172959" cy="1132232"/>
          </a:xfrm>
          <a:prstGeom prst="rect">
            <a:avLst/>
          </a:prstGeom>
        </p:spPr>
      </p:pic>
      <p:pic>
        <p:nvPicPr>
          <p:cNvPr id="9" name="Picture 8" descr="Logo&#10;&#10;Description automatically generated">
            <a:extLst>
              <a:ext uri="{FF2B5EF4-FFF2-40B4-BE49-F238E27FC236}">
                <a16:creationId xmlns:a16="http://schemas.microsoft.com/office/drawing/2014/main" id="{C455112F-4A26-4F2C-B1C4-9B68ABEB4D16}"/>
              </a:ext>
            </a:extLst>
          </p:cNvPr>
          <p:cNvPicPr>
            <a:picLocks noChangeAspect="1"/>
          </p:cNvPicPr>
          <p:nvPr/>
        </p:nvPicPr>
        <p:blipFill>
          <a:blip r:embed="rId3"/>
          <a:stretch>
            <a:fillRect/>
          </a:stretch>
        </p:blipFill>
        <p:spPr>
          <a:xfrm>
            <a:off x="10399202" y="6117278"/>
            <a:ext cx="1547154" cy="565853"/>
          </a:xfrm>
          <a:prstGeom prst="rect">
            <a:avLst/>
          </a:prstGeom>
        </p:spPr>
      </p:pic>
      <p:sp>
        <p:nvSpPr>
          <p:cNvPr id="10" name="TextBox 9">
            <a:extLst>
              <a:ext uri="{FF2B5EF4-FFF2-40B4-BE49-F238E27FC236}">
                <a16:creationId xmlns:a16="http://schemas.microsoft.com/office/drawing/2014/main" id="{95FB41FA-80A6-4575-B684-59D8E8C54D5B}"/>
              </a:ext>
            </a:extLst>
          </p:cNvPr>
          <p:cNvSpPr txBox="1"/>
          <p:nvPr/>
        </p:nvSpPr>
        <p:spPr>
          <a:xfrm>
            <a:off x="918968" y="1196568"/>
            <a:ext cx="1252077" cy="3077766"/>
          </a:xfrm>
          <a:prstGeom prst="rect">
            <a:avLst/>
          </a:prstGeom>
        </p:spPr>
        <p:txBody>
          <a:bodyPr wrap="square" lIns="0" tIns="0" rIns="0" bIns="0" rtlCol="0">
            <a:spAutoFit/>
          </a:bodyPr>
          <a:lstStyle/>
          <a:p>
            <a:pPr algn="l">
              <a:spcAft>
                <a:spcPts val="600"/>
              </a:spcAft>
            </a:pPr>
            <a:r>
              <a:rPr lang="en-US" sz="20000" b="1" dirty="0">
                <a:solidFill>
                  <a:schemeClr val="accent4"/>
                </a:solidFill>
                <a:latin typeface="Arial" panose="020B0604020202020204" pitchFamily="34" charset="0"/>
                <a:ea typeface="Segoe UI" panose="020B0502040204020203" pitchFamily="34" charset="0"/>
                <a:cs typeface="Arial" panose="020B0604020202020204" pitchFamily="34" charset="0"/>
              </a:rPr>
              <a:t>“</a:t>
            </a:r>
          </a:p>
        </p:txBody>
      </p:sp>
    </p:spTree>
    <p:extLst>
      <p:ext uri="{BB962C8B-B14F-4D97-AF65-F5344CB8AC3E}">
        <p14:creationId xmlns:p14="http://schemas.microsoft.com/office/powerpoint/2010/main" val="141700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24E83-0498-4D8B-94A0-3FF7CDD8F127}"/>
              </a:ext>
            </a:extLst>
          </p:cNvPr>
          <p:cNvSpPr>
            <a:spLocks noGrp="1"/>
          </p:cNvSpPr>
          <p:nvPr>
            <p:ph type="title" hasCustomPrompt="1"/>
          </p:nvPr>
        </p:nvSpPr>
        <p:spPr>
          <a:xfrm>
            <a:off x="608802" y="63375"/>
            <a:ext cx="10524967" cy="793127"/>
          </a:xfrm>
        </p:spPr>
        <p:txBody>
          <a:bodyPr wrap="square"/>
          <a:lstStyle>
            <a:lvl1pPr>
              <a:defRPr/>
            </a:lvl1pPr>
          </a:lstStyle>
          <a:p>
            <a:r>
              <a:rPr lang="en-US" dirty="0"/>
              <a:t>Click to Add One Line Title</a:t>
            </a:r>
          </a:p>
        </p:txBody>
      </p:sp>
      <p:sp>
        <p:nvSpPr>
          <p:cNvPr id="13" name="Subtitle 2">
            <a:extLst>
              <a:ext uri="{FF2B5EF4-FFF2-40B4-BE49-F238E27FC236}">
                <a16:creationId xmlns:a16="http://schemas.microsoft.com/office/drawing/2014/main" id="{EBE7DF43-5158-EB4A-AED5-85681EBCBB07}"/>
              </a:ext>
            </a:extLst>
          </p:cNvPr>
          <p:cNvSpPr>
            <a:spLocks noGrp="1"/>
          </p:cNvSpPr>
          <p:nvPr>
            <p:ph type="subTitle" idx="10" hasCustomPrompt="1"/>
          </p:nvPr>
        </p:nvSpPr>
        <p:spPr>
          <a:xfrm>
            <a:off x="632448" y="1236225"/>
            <a:ext cx="5006234" cy="378086"/>
          </a:xfrm>
          <a:prstGeom prst="rect">
            <a:avLst/>
          </a:prstGeom>
        </p:spPr>
        <p:txBody>
          <a:bodyPr/>
          <a:lstStyle>
            <a:lvl1pPr marL="0" indent="0" algn="l">
              <a:lnSpc>
                <a:spcPct val="100000"/>
              </a:lnSpc>
              <a:spcBef>
                <a:spcPts val="0"/>
              </a:spcBef>
              <a:buNone/>
              <a:defRPr sz="2000" b="1" i="0">
                <a:solidFill>
                  <a:schemeClr val="tx2"/>
                </a:solidFill>
                <a:latin typeface="+mn-lt"/>
                <a:ea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heading</a:t>
            </a:r>
          </a:p>
        </p:txBody>
      </p:sp>
      <p:sp>
        <p:nvSpPr>
          <p:cNvPr id="19" name="Content Placeholder 18">
            <a:extLst>
              <a:ext uri="{FF2B5EF4-FFF2-40B4-BE49-F238E27FC236}">
                <a16:creationId xmlns:a16="http://schemas.microsoft.com/office/drawing/2014/main" id="{BA677812-7A90-124D-817A-5E77E102B854}"/>
              </a:ext>
            </a:extLst>
          </p:cNvPr>
          <p:cNvSpPr>
            <a:spLocks noGrp="1"/>
          </p:cNvSpPr>
          <p:nvPr>
            <p:ph sz="quarter" idx="16" hasCustomPrompt="1"/>
          </p:nvPr>
        </p:nvSpPr>
        <p:spPr>
          <a:xfrm>
            <a:off x="6096001" y="1255079"/>
            <a:ext cx="5463552" cy="378087"/>
          </a:xfrm>
          <a:prstGeom prst="rect">
            <a:avLst/>
          </a:prstGeom>
        </p:spPr>
        <p:txBody>
          <a:bodyPr/>
          <a:lstStyle>
            <a:lvl1pPr marL="0" indent="0" algn="l" defTabSz="914400" rtl="0" eaLnBrk="1" latinLnBrk="0" hangingPunct="1">
              <a:lnSpc>
                <a:spcPct val="100000"/>
              </a:lnSpc>
              <a:spcBef>
                <a:spcPts val="0"/>
              </a:spcBef>
              <a:buClr>
                <a:schemeClr val="tx1"/>
              </a:buClr>
              <a:buSzPct val="90000"/>
              <a:buFont typeface="Arial" panose="020B0604020202020204" pitchFamily="34" charset="0"/>
              <a:buNone/>
              <a:tabLst/>
              <a:defRPr lang="en-US" sz="2000" b="1" i="0" kern="1200" baseline="0" noProof="0" dirty="0">
                <a:solidFill>
                  <a:schemeClr val="tx2"/>
                </a:solidFill>
                <a:latin typeface="+mn-lt"/>
                <a:ea typeface="Segoe UI" panose="020B0502040204020203" pitchFamily="34" charset="0"/>
                <a:cs typeface="Segoe UI" panose="020B0502040204020203" pitchFamily="34" charset="0"/>
              </a:defRPr>
            </a:lvl1pPr>
          </a:lstStyle>
          <a:p>
            <a:r>
              <a:rPr lang="en-US" dirty="0"/>
              <a:t>Click to add heading</a:t>
            </a:r>
          </a:p>
        </p:txBody>
      </p:sp>
      <p:sp>
        <p:nvSpPr>
          <p:cNvPr id="17" name="TextBox 16">
            <a:extLst>
              <a:ext uri="{FF2B5EF4-FFF2-40B4-BE49-F238E27FC236}">
                <a16:creationId xmlns:a16="http://schemas.microsoft.com/office/drawing/2014/main" id="{43B6E34A-6F05-7844-9C25-053B105383CA}"/>
              </a:ext>
            </a:extLst>
          </p:cNvPr>
          <p:cNvSpPr txBox="1"/>
          <p:nvPr/>
        </p:nvSpPr>
        <p:spPr>
          <a:xfrm>
            <a:off x="48238" y="6471771"/>
            <a:ext cx="554513" cy="365125"/>
          </a:xfrm>
          <a:prstGeom prst="rect">
            <a:avLst/>
          </a:prstGeom>
          <a:noFill/>
        </p:spPr>
        <p:txBody>
          <a:bodyPr wrap="square" lIns="0" tIns="0" rIns="0" bIns="0" rtlCol="0" anchor="ctr">
            <a:noAutofit/>
          </a:bodyPr>
          <a:lstStyle/>
          <a:p>
            <a:pPr algn="ctr">
              <a:lnSpc>
                <a:spcPct val="90000"/>
              </a:lnSpc>
            </a:pPr>
            <a:fld id="{7A51DB15-7364-4F0B-A3A0-1309F8830053}" type="slidenum">
              <a:rPr lang="en-US" sz="1050" smtClean="0">
                <a:solidFill>
                  <a:schemeClr val="tx2"/>
                </a:solidFill>
                <a:latin typeface="+mj-lt"/>
              </a:rPr>
              <a:pPr algn="ctr">
                <a:lnSpc>
                  <a:spcPct val="90000"/>
                </a:lnSpc>
              </a:pPr>
              <a:t>‹#›</a:t>
            </a:fld>
            <a:endParaRPr lang="en-US" sz="1050" dirty="0">
              <a:solidFill>
                <a:schemeClr val="tx2"/>
              </a:solidFill>
              <a:latin typeface="+mj-lt"/>
            </a:endParaRPr>
          </a:p>
        </p:txBody>
      </p:sp>
      <p:pic>
        <p:nvPicPr>
          <p:cNvPr id="10" name="Picture 9" descr="A picture containing drawing, table&#10;&#10;Description automatically generated">
            <a:extLst>
              <a:ext uri="{FF2B5EF4-FFF2-40B4-BE49-F238E27FC236}">
                <a16:creationId xmlns:a16="http://schemas.microsoft.com/office/drawing/2014/main" id="{07A2F9CA-5B98-416F-9722-0A5A6F7550B7}"/>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0019042" y="0"/>
            <a:ext cx="2172959" cy="1132232"/>
          </a:xfrm>
          <a:prstGeom prst="rect">
            <a:avLst/>
          </a:prstGeom>
        </p:spPr>
      </p:pic>
      <p:pic>
        <p:nvPicPr>
          <p:cNvPr id="11" name="Picture 10" descr="Logo&#10;&#10;Description automatically generated">
            <a:extLst>
              <a:ext uri="{FF2B5EF4-FFF2-40B4-BE49-F238E27FC236}">
                <a16:creationId xmlns:a16="http://schemas.microsoft.com/office/drawing/2014/main" id="{7DDA9BE4-36AA-4B86-B9F1-E7E6194059B5}"/>
              </a:ext>
            </a:extLst>
          </p:cNvPr>
          <p:cNvPicPr>
            <a:picLocks noChangeAspect="1"/>
          </p:cNvPicPr>
          <p:nvPr/>
        </p:nvPicPr>
        <p:blipFill>
          <a:blip r:embed="rId3"/>
          <a:stretch>
            <a:fillRect/>
          </a:stretch>
        </p:blipFill>
        <p:spPr>
          <a:xfrm>
            <a:off x="10399202" y="6117278"/>
            <a:ext cx="1547154" cy="565853"/>
          </a:xfrm>
          <a:prstGeom prst="rect">
            <a:avLst/>
          </a:prstGeom>
        </p:spPr>
      </p:pic>
      <p:sp>
        <p:nvSpPr>
          <p:cNvPr id="4" name="Text Placeholder 3">
            <a:extLst>
              <a:ext uri="{FF2B5EF4-FFF2-40B4-BE49-F238E27FC236}">
                <a16:creationId xmlns:a16="http://schemas.microsoft.com/office/drawing/2014/main" id="{650748E8-17A3-4604-BE72-53290E5DA236}"/>
              </a:ext>
            </a:extLst>
          </p:cNvPr>
          <p:cNvSpPr>
            <a:spLocks noGrp="1"/>
          </p:cNvSpPr>
          <p:nvPr>
            <p:ph type="body" sz="quarter" idx="17"/>
          </p:nvPr>
        </p:nvSpPr>
        <p:spPr>
          <a:xfrm>
            <a:off x="616111" y="1716089"/>
            <a:ext cx="5022571" cy="440118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9941B8B1-96AB-482E-90D9-94A895BB4BCD}"/>
              </a:ext>
            </a:extLst>
          </p:cNvPr>
          <p:cNvSpPr>
            <a:spLocks noGrp="1"/>
          </p:cNvSpPr>
          <p:nvPr>
            <p:ph type="body" sz="quarter" idx="18"/>
          </p:nvPr>
        </p:nvSpPr>
        <p:spPr>
          <a:xfrm>
            <a:off x="6107114" y="1716087"/>
            <a:ext cx="5452438" cy="44011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01E4C975-9CF9-4A9F-872C-FCAC1EC7FDC9}"/>
              </a:ext>
            </a:extLst>
          </p:cNvPr>
          <p:cNvSpPr txBox="1"/>
          <p:nvPr/>
        </p:nvSpPr>
        <p:spPr>
          <a:xfrm>
            <a:off x="48238" y="6471771"/>
            <a:ext cx="554513" cy="365125"/>
          </a:xfrm>
          <a:prstGeom prst="rect">
            <a:avLst/>
          </a:prstGeom>
          <a:noFill/>
        </p:spPr>
        <p:txBody>
          <a:bodyPr wrap="square" lIns="0" tIns="0" rIns="0" bIns="0" rtlCol="0" anchor="ctr">
            <a:noAutofit/>
          </a:bodyPr>
          <a:lstStyle/>
          <a:p>
            <a:pPr algn="ctr">
              <a:lnSpc>
                <a:spcPct val="90000"/>
              </a:lnSpc>
            </a:pPr>
            <a:fld id="{7A51DB15-7364-4F0B-A3A0-1309F8830053}" type="slidenum">
              <a:rPr lang="en-US" sz="1050" smtClean="0">
                <a:solidFill>
                  <a:schemeClr val="tx2"/>
                </a:solidFill>
                <a:latin typeface="+mj-lt"/>
              </a:rPr>
              <a:pPr algn="ctr">
                <a:lnSpc>
                  <a:spcPct val="90000"/>
                </a:lnSpc>
              </a:pPr>
              <a:t>‹#›</a:t>
            </a:fld>
            <a:endParaRPr lang="en-US" sz="1050" dirty="0">
              <a:solidFill>
                <a:schemeClr val="tx2"/>
              </a:solidFill>
              <a:latin typeface="+mj-lt"/>
            </a:endParaRPr>
          </a:p>
        </p:txBody>
      </p:sp>
      <p:pic>
        <p:nvPicPr>
          <p:cNvPr id="15" name="Picture 14" descr="A picture containing drawing, table&#10;&#10;Description automatically generated">
            <a:extLst>
              <a:ext uri="{FF2B5EF4-FFF2-40B4-BE49-F238E27FC236}">
                <a16:creationId xmlns:a16="http://schemas.microsoft.com/office/drawing/2014/main" id="{7FF6EF3B-89F1-4D1C-BF94-C7582AD38A4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0019042" y="0"/>
            <a:ext cx="2172959" cy="1132232"/>
          </a:xfrm>
          <a:prstGeom prst="rect">
            <a:avLst/>
          </a:prstGeom>
        </p:spPr>
      </p:pic>
      <p:pic>
        <p:nvPicPr>
          <p:cNvPr id="16" name="Picture 15" descr="Logo&#10;&#10;Description automatically generated">
            <a:extLst>
              <a:ext uri="{FF2B5EF4-FFF2-40B4-BE49-F238E27FC236}">
                <a16:creationId xmlns:a16="http://schemas.microsoft.com/office/drawing/2014/main" id="{E18131BE-DE4A-4D4A-BDA3-EEF098674AE1}"/>
              </a:ext>
            </a:extLst>
          </p:cNvPr>
          <p:cNvPicPr>
            <a:picLocks noChangeAspect="1"/>
          </p:cNvPicPr>
          <p:nvPr/>
        </p:nvPicPr>
        <p:blipFill>
          <a:blip r:embed="rId3"/>
          <a:stretch>
            <a:fillRect/>
          </a:stretch>
        </p:blipFill>
        <p:spPr>
          <a:xfrm>
            <a:off x="10399202" y="6117278"/>
            <a:ext cx="1547154" cy="565853"/>
          </a:xfrm>
          <a:prstGeom prst="rect">
            <a:avLst/>
          </a:prstGeom>
        </p:spPr>
      </p:pic>
    </p:spTree>
    <p:extLst>
      <p:ext uri="{BB962C8B-B14F-4D97-AF65-F5344CB8AC3E}">
        <p14:creationId xmlns:p14="http://schemas.microsoft.com/office/powerpoint/2010/main" val="186291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ingle image with caption">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5C405CE-7794-E142-A7A9-6C593030C702}"/>
              </a:ext>
            </a:extLst>
          </p:cNvPr>
          <p:cNvSpPr>
            <a:spLocks noGrp="1"/>
          </p:cNvSpPr>
          <p:nvPr>
            <p:ph type="pic" sz="quarter" idx="15"/>
          </p:nvPr>
        </p:nvSpPr>
        <p:spPr>
          <a:xfrm>
            <a:off x="1065491" y="-14988"/>
            <a:ext cx="10061020" cy="4815588"/>
          </a:xfrm>
          <a:prstGeom prst="rect">
            <a:avLst/>
          </a:prstGeom>
          <a:solidFill>
            <a:schemeClr val="bg1">
              <a:lumMod val="95000"/>
            </a:schemeClr>
          </a:solidFill>
        </p:spPr>
        <p:txBody>
          <a:bodyPr anchor="ctr"/>
          <a:lstStyle>
            <a:lvl1pPr algn="ctr">
              <a:buNone/>
              <a:defRPr/>
            </a:lvl1pPr>
          </a:lstStyle>
          <a:p>
            <a:r>
              <a:rPr lang="en-US" dirty="0"/>
              <a:t>Click icon to add picture</a:t>
            </a:r>
          </a:p>
        </p:txBody>
      </p:sp>
      <p:sp>
        <p:nvSpPr>
          <p:cNvPr id="17" name="Content Placeholder 17">
            <a:extLst>
              <a:ext uri="{FF2B5EF4-FFF2-40B4-BE49-F238E27FC236}">
                <a16:creationId xmlns:a16="http://schemas.microsoft.com/office/drawing/2014/main" id="{D7378A1B-E78A-9544-9E35-6DA6C943C49D}"/>
              </a:ext>
            </a:extLst>
          </p:cNvPr>
          <p:cNvSpPr>
            <a:spLocks noGrp="1"/>
          </p:cNvSpPr>
          <p:nvPr>
            <p:ph sz="quarter" idx="14" hasCustomPrompt="1"/>
          </p:nvPr>
        </p:nvSpPr>
        <p:spPr>
          <a:xfrm>
            <a:off x="1074603" y="5042850"/>
            <a:ext cx="10469408" cy="1549185"/>
          </a:xfrm>
          <a:prstGeom prst="rect">
            <a:avLst/>
          </a:prstGeom>
        </p:spPr>
        <p:txBody>
          <a:bodyPr/>
          <a:lstStyle>
            <a:lvl1pPr>
              <a:spcBef>
                <a:spcPts val="1800"/>
              </a:spcBef>
              <a:buClr>
                <a:schemeClr val="accent2"/>
              </a:buClr>
              <a:defRPr>
                <a:solidFill>
                  <a:schemeClr val="tx2"/>
                </a:solidFill>
              </a:defRPr>
            </a:lvl1pPr>
            <a:lvl2pPr>
              <a:lnSpc>
                <a:spcPct val="90000"/>
              </a:lnSpc>
              <a:spcBef>
                <a:spcPts val="1000"/>
              </a:spcBef>
              <a:buClr>
                <a:schemeClr val="accent2"/>
              </a:buClr>
              <a:defRPr>
                <a:solidFill>
                  <a:schemeClr val="tx2"/>
                </a:solidFill>
              </a:defRPr>
            </a:lvl2pPr>
            <a:lvl3pPr>
              <a:lnSpc>
                <a:spcPct val="90000"/>
              </a:lnSpc>
              <a:spcBef>
                <a:spcPts val="800"/>
              </a:spcBef>
              <a:buClr>
                <a:schemeClr val="accent2"/>
              </a:buClr>
              <a:defRPr>
                <a:solidFill>
                  <a:schemeClr val="tx2"/>
                </a:solidFill>
              </a:defRPr>
            </a:lvl3pPr>
            <a:lvl4pPr marL="1028700" indent="-160338">
              <a:lnSpc>
                <a:spcPct val="90000"/>
              </a:lnSpc>
              <a:spcBef>
                <a:spcPts val="600"/>
              </a:spcBef>
              <a:buClr>
                <a:schemeClr val="accent2"/>
              </a:buClr>
              <a:tabLst/>
              <a:defRPr>
                <a:solidFill>
                  <a:schemeClr val="tx2"/>
                </a:solidFill>
              </a:defRPr>
            </a:lvl4pPr>
            <a:lvl5pPr marL="1201738" indent="-119063">
              <a:lnSpc>
                <a:spcPct val="90000"/>
              </a:lnSpc>
              <a:spcBef>
                <a:spcPts val="600"/>
              </a:spcBef>
              <a:buClr>
                <a:schemeClr val="accent2"/>
              </a:buClr>
              <a:tabLst/>
              <a:defRPr>
                <a:solidFill>
                  <a:schemeClr val="tx2"/>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4ACF5E86-6445-0742-9AB6-7CB86D3A9758}"/>
              </a:ext>
            </a:extLst>
          </p:cNvPr>
          <p:cNvSpPr txBox="1"/>
          <p:nvPr/>
        </p:nvSpPr>
        <p:spPr>
          <a:xfrm>
            <a:off x="48238" y="6471771"/>
            <a:ext cx="554513" cy="365125"/>
          </a:xfrm>
          <a:prstGeom prst="rect">
            <a:avLst/>
          </a:prstGeom>
          <a:noFill/>
        </p:spPr>
        <p:txBody>
          <a:bodyPr wrap="square" lIns="0" tIns="0" rIns="0" bIns="0" rtlCol="0" anchor="ctr">
            <a:noAutofit/>
          </a:bodyPr>
          <a:lstStyle/>
          <a:p>
            <a:pPr algn="ctr">
              <a:lnSpc>
                <a:spcPct val="90000"/>
              </a:lnSpc>
            </a:pPr>
            <a:fld id="{7A51DB15-7364-4F0B-A3A0-1309F8830053}" type="slidenum">
              <a:rPr lang="en-US" sz="1050" smtClean="0">
                <a:solidFill>
                  <a:schemeClr val="tx1">
                    <a:lumMod val="60000"/>
                    <a:lumOff val="40000"/>
                  </a:schemeClr>
                </a:solidFill>
                <a:latin typeface="+mj-lt"/>
              </a:rPr>
              <a:pPr algn="ctr">
                <a:lnSpc>
                  <a:spcPct val="90000"/>
                </a:lnSpc>
              </a:pPr>
              <a:t>‹#›</a:t>
            </a:fld>
            <a:endParaRPr lang="en-US" sz="1050" dirty="0">
              <a:solidFill>
                <a:schemeClr val="tx1">
                  <a:lumMod val="60000"/>
                  <a:lumOff val="40000"/>
                </a:schemeClr>
              </a:solidFill>
              <a:latin typeface="+mj-lt"/>
            </a:endParaRPr>
          </a:p>
        </p:txBody>
      </p:sp>
      <p:pic>
        <p:nvPicPr>
          <p:cNvPr id="7" name="Picture 6" descr="A picture containing drawing, table&#10;&#10;Description automatically generated">
            <a:extLst>
              <a:ext uri="{FF2B5EF4-FFF2-40B4-BE49-F238E27FC236}">
                <a16:creationId xmlns:a16="http://schemas.microsoft.com/office/drawing/2014/main" id="{192C893F-07F4-4D7B-84AB-29BE2C74A68D}"/>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0019042" y="0"/>
            <a:ext cx="2172959" cy="1132232"/>
          </a:xfrm>
          <a:prstGeom prst="rect">
            <a:avLst/>
          </a:prstGeom>
        </p:spPr>
      </p:pic>
      <p:pic>
        <p:nvPicPr>
          <p:cNvPr id="10" name="Picture 9" descr="Logo&#10;&#10;Description automatically generated">
            <a:extLst>
              <a:ext uri="{FF2B5EF4-FFF2-40B4-BE49-F238E27FC236}">
                <a16:creationId xmlns:a16="http://schemas.microsoft.com/office/drawing/2014/main" id="{B865C842-83EB-48A7-9606-5A992EB01668}"/>
              </a:ext>
            </a:extLst>
          </p:cNvPr>
          <p:cNvPicPr>
            <a:picLocks noChangeAspect="1"/>
          </p:cNvPicPr>
          <p:nvPr/>
        </p:nvPicPr>
        <p:blipFill>
          <a:blip r:embed="rId3"/>
          <a:stretch>
            <a:fillRect/>
          </a:stretch>
        </p:blipFill>
        <p:spPr>
          <a:xfrm>
            <a:off x="10399202" y="6117278"/>
            <a:ext cx="1547154" cy="565853"/>
          </a:xfrm>
          <a:prstGeom prst="rect">
            <a:avLst/>
          </a:prstGeom>
        </p:spPr>
      </p:pic>
      <p:sp>
        <p:nvSpPr>
          <p:cNvPr id="8" name="TextBox 7">
            <a:extLst>
              <a:ext uri="{FF2B5EF4-FFF2-40B4-BE49-F238E27FC236}">
                <a16:creationId xmlns:a16="http://schemas.microsoft.com/office/drawing/2014/main" id="{B47096D0-C7AF-4DA6-A215-D68EB6C5C2EA}"/>
              </a:ext>
            </a:extLst>
          </p:cNvPr>
          <p:cNvSpPr txBox="1"/>
          <p:nvPr/>
        </p:nvSpPr>
        <p:spPr>
          <a:xfrm>
            <a:off x="48238" y="6471771"/>
            <a:ext cx="554513" cy="365125"/>
          </a:xfrm>
          <a:prstGeom prst="rect">
            <a:avLst/>
          </a:prstGeom>
          <a:noFill/>
        </p:spPr>
        <p:txBody>
          <a:bodyPr wrap="square" lIns="0" tIns="0" rIns="0" bIns="0" rtlCol="0" anchor="ctr">
            <a:noAutofit/>
          </a:bodyPr>
          <a:lstStyle/>
          <a:p>
            <a:pPr algn="ctr">
              <a:lnSpc>
                <a:spcPct val="90000"/>
              </a:lnSpc>
            </a:pPr>
            <a:fld id="{7A51DB15-7364-4F0B-A3A0-1309F8830053}" type="slidenum">
              <a:rPr lang="en-US" sz="1050" smtClean="0">
                <a:solidFill>
                  <a:schemeClr val="tx2"/>
                </a:solidFill>
                <a:latin typeface="+mj-lt"/>
              </a:rPr>
              <a:pPr algn="ctr">
                <a:lnSpc>
                  <a:spcPct val="90000"/>
                </a:lnSpc>
              </a:pPr>
              <a:t>‹#›</a:t>
            </a:fld>
            <a:endParaRPr lang="en-US" sz="1050" dirty="0">
              <a:solidFill>
                <a:schemeClr val="tx2"/>
              </a:solidFill>
              <a:latin typeface="+mj-lt"/>
            </a:endParaRPr>
          </a:p>
        </p:txBody>
      </p:sp>
      <p:pic>
        <p:nvPicPr>
          <p:cNvPr id="9" name="Picture 8" descr="A picture containing drawing, table&#10;&#10;Description automatically generated">
            <a:extLst>
              <a:ext uri="{FF2B5EF4-FFF2-40B4-BE49-F238E27FC236}">
                <a16:creationId xmlns:a16="http://schemas.microsoft.com/office/drawing/2014/main" id="{F9B920A1-12FB-4767-A9D1-40A4A1A9CA97}"/>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0019042" y="0"/>
            <a:ext cx="2172959" cy="1132232"/>
          </a:xfrm>
          <a:prstGeom prst="rect">
            <a:avLst/>
          </a:prstGeom>
        </p:spPr>
      </p:pic>
      <p:pic>
        <p:nvPicPr>
          <p:cNvPr id="11" name="Picture 10" descr="Logo&#10;&#10;Description automatically generated">
            <a:extLst>
              <a:ext uri="{FF2B5EF4-FFF2-40B4-BE49-F238E27FC236}">
                <a16:creationId xmlns:a16="http://schemas.microsoft.com/office/drawing/2014/main" id="{F3E4BFB9-CD02-4479-BB60-EC7319DD379A}"/>
              </a:ext>
            </a:extLst>
          </p:cNvPr>
          <p:cNvPicPr>
            <a:picLocks noChangeAspect="1"/>
          </p:cNvPicPr>
          <p:nvPr/>
        </p:nvPicPr>
        <p:blipFill>
          <a:blip r:embed="rId3"/>
          <a:stretch>
            <a:fillRect/>
          </a:stretch>
        </p:blipFill>
        <p:spPr>
          <a:xfrm>
            <a:off x="10399202" y="6117278"/>
            <a:ext cx="1547154" cy="565853"/>
          </a:xfrm>
          <a:prstGeom prst="rect">
            <a:avLst/>
          </a:prstGeom>
        </p:spPr>
      </p:pic>
    </p:spTree>
    <p:extLst>
      <p:ext uri="{BB962C8B-B14F-4D97-AF65-F5344CB8AC3E}">
        <p14:creationId xmlns:p14="http://schemas.microsoft.com/office/powerpoint/2010/main" val="287227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dea Slide 1">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C66C645-D823-B442-BCDA-93F11C2A7D6A}"/>
              </a:ext>
            </a:extLst>
          </p:cNvPr>
          <p:cNvSpPr>
            <a:spLocks noGrp="1"/>
          </p:cNvSpPr>
          <p:nvPr>
            <p:ph type="title" hasCustomPrompt="1"/>
          </p:nvPr>
        </p:nvSpPr>
        <p:spPr>
          <a:xfrm>
            <a:off x="2455814" y="1093739"/>
            <a:ext cx="5017931" cy="3333407"/>
          </a:xfrm>
        </p:spPr>
        <p:txBody>
          <a:bodyPr wrap="square" anchor="ctr"/>
          <a:lstStyle>
            <a:lvl1pPr>
              <a:lnSpc>
                <a:spcPct val="100000"/>
              </a:lnSpc>
              <a:defRPr sz="3200"/>
            </a:lvl1pPr>
          </a:lstStyle>
          <a:p>
            <a:r>
              <a:rPr lang="en-US" dirty="0"/>
              <a:t>Click to Add One Line Title</a:t>
            </a:r>
          </a:p>
        </p:txBody>
      </p:sp>
      <p:sp>
        <p:nvSpPr>
          <p:cNvPr id="3" name="Text Placeholder 2">
            <a:extLst>
              <a:ext uri="{FF2B5EF4-FFF2-40B4-BE49-F238E27FC236}">
                <a16:creationId xmlns:a16="http://schemas.microsoft.com/office/drawing/2014/main" id="{7AFD78B3-3D97-497B-9FD7-2DB1FB1DDA30}"/>
              </a:ext>
            </a:extLst>
          </p:cNvPr>
          <p:cNvSpPr>
            <a:spLocks noGrp="1"/>
          </p:cNvSpPr>
          <p:nvPr>
            <p:ph type="body" sz="quarter" idx="15"/>
          </p:nvPr>
        </p:nvSpPr>
        <p:spPr>
          <a:xfrm>
            <a:off x="2456503" y="4646613"/>
            <a:ext cx="5017807" cy="14644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outdoor object, honeycomb&#10;&#10;Description automatically generated">
            <a:extLst>
              <a:ext uri="{FF2B5EF4-FFF2-40B4-BE49-F238E27FC236}">
                <a16:creationId xmlns:a16="http://schemas.microsoft.com/office/drawing/2014/main" id="{BE27D384-4C20-4FD9-A8AA-3064B7213C05}"/>
              </a:ext>
            </a:extLst>
          </p:cNvPr>
          <p:cNvPicPr>
            <a:picLocks noChangeAspect="1"/>
          </p:cNvPicPr>
          <p:nvPr/>
        </p:nvPicPr>
        <p:blipFill rotWithShape="1">
          <a:blip r:embed="rId2">
            <a:duotone>
              <a:prstClr val="black"/>
              <a:schemeClr val="accent1">
                <a:tint val="45000"/>
                <a:satMod val="400000"/>
              </a:schemeClr>
            </a:duotone>
          </a:blip>
          <a:srcRect l="40635" t="1615" r="1" b="7127"/>
          <a:stretch/>
        </p:blipFill>
        <p:spPr>
          <a:xfrm>
            <a:off x="0" y="0"/>
            <a:ext cx="2801109" cy="6653584"/>
          </a:xfrm>
          <a:prstGeom prst="rect">
            <a:avLst/>
          </a:prstGeom>
        </p:spPr>
      </p:pic>
      <p:sp>
        <p:nvSpPr>
          <p:cNvPr id="12" name="Picture Placeholder 11">
            <a:extLst>
              <a:ext uri="{FF2B5EF4-FFF2-40B4-BE49-F238E27FC236}">
                <a16:creationId xmlns:a16="http://schemas.microsoft.com/office/drawing/2014/main" id="{3E3D6F4A-8E56-4ECC-9750-76A82F54B196}"/>
              </a:ext>
            </a:extLst>
          </p:cNvPr>
          <p:cNvSpPr>
            <a:spLocks noGrp="1"/>
          </p:cNvSpPr>
          <p:nvPr>
            <p:ph type="pic" sz="quarter" idx="18" hasCustomPrompt="1"/>
          </p:nvPr>
        </p:nvSpPr>
        <p:spPr>
          <a:xfrm>
            <a:off x="7925277" y="2453489"/>
            <a:ext cx="3661729" cy="3657600"/>
          </a:xfrm>
          <a:solidFill>
            <a:schemeClr val="bg1">
              <a:lumMod val="95000"/>
            </a:schemeClr>
          </a:solidFill>
        </p:spPr>
        <p:txBody>
          <a:bodyPr anchor="ctr"/>
          <a:lstStyle>
            <a:lvl1pPr marL="0" indent="0" algn="ctr">
              <a:buNone/>
              <a:defRPr/>
            </a:lvl1pPr>
          </a:lstStyle>
          <a:p>
            <a:r>
              <a:rPr lang="en-US" dirty="0"/>
              <a:t>Insert Picture (OR delete box)</a:t>
            </a:r>
          </a:p>
        </p:txBody>
      </p:sp>
      <p:sp>
        <p:nvSpPr>
          <p:cNvPr id="13" name="Picture Placeholder 11">
            <a:extLst>
              <a:ext uri="{FF2B5EF4-FFF2-40B4-BE49-F238E27FC236}">
                <a16:creationId xmlns:a16="http://schemas.microsoft.com/office/drawing/2014/main" id="{CC2A9690-3A6C-4B2C-99A0-855BE12EDEDF}"/>
              </a:ext>
            </a:extLst>
          </p:cNvPr>
          <p:cNvSpPr>
            <a:spLocks noGrp="1"/>
          </p:cNvSpPr>
          <p:nvPr>
            <p:ph type="pic" sz="quarter" idx="19" hasCustomPrompt="1"/>
          </p:nvPr>
        </p:nvSpPr>
        <p:spPr>
          <a:xfrm>
            <a:off x="7925277" y="337351"/>
            <a:ext cx="3661729" cy="1998518"/>
          </a:xfrm>
          <a:solidFill>
            <a:schemeClr val="bg1">
              <a:lumMod val="95000"/>
            </a:schemeClr>
          </a:solidFill>
        </p:spPr>
        <p:txBody>
          <a:bodyPr anchor="ctr"/>
          <a:lstStyle>
            <a:lvl1pPr marL="0" indent="0" algn="ctr">
              <a:buNone/>
              <a:defRPr/>
            </a:lvl1pPr>
          </a:lstStyle>
          <a:p>
            <a:r>
              <a:rPr lang="en-US" dirty="0"/>
              <a:t>Insert Picture (OR delete box)</a:t>
            </a:r>
          </a:p>
        </p:txBody>
      </p:sp>
      <p:pic>
        <p:nvPicPr>
          <p:cNvPr id="7" name="Picture 6" descr="Logo&#10;&#10;Description automatically generated">
            <a:extLst>
              <a:ext uri="{FF2B5EF4-FFF2-40B4-BE49-F238E27FC236}">
                <a16:creationId xmlns:a16="http://schemas.microsoft.com/office/drawing/2014/main" id="{D13D8D8C-35C0-486D-88BB-14F6261C70AE}"/>
              </a:ext>
            </a:extLst>
          </p:cNvPr>
          <p:cNvPicPr>
            <a:picLocks noChangeAspect="1"/>
          </p:cNvPicPr>
          <p:nvPr/>
        </p:nvPicPr>
        <p:blipFill>
          <a:blip r:embed="rId3"/>
          <a:stretch>
            <a:fillRect/>
          </a:stretch>
        </p:blipFill>
        <p:spPr>
          <a:xfrm>
            <a:off x="10401911" y="6117279"/>
            <a:ext cx="1547557" cy="565853"/>
          </a:xfrm>
          <a:prstGeom prst="rect">
            <a:avLst/>
          </a:prstGeom>
        </p:spPr>
      </p:pic>
    </p:spTree>
    <p:extLst>
      <p:ext uri="{BB962C8B-B14F-4D97-AF65-F5344CB8AC3E}">
        <p14:creationId xmlns:p14="http://schemas.microsoft.com/office/powerpoint/2010/main" val="39532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dea Slide">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4C205505-654E-8D42-AB7D-E9D9731782D7}"/>
              </a:ext>
            </a:extLst>
          </p:cNvPr>
          <p:cNvSpPr>
            <a:spLocks noGrp="1"/>
          </p:cNvSpPr>
          <p:nvPr>
            <p:ph type="body" sz="quarter" idx="13" hasCustomPrompt="1"/>
          </p:nvPr>
        </p:nvSpPr>
        <p:spPr>
          <a:xfrm>
            <a:off x="2437448" y="2057400"/>
            <a:ext cx="8684588" cy="231474"/>
          </a:xfrm>
          <a:prstGeom prst="rect">
            <a:avLst/>
          </a:prstGeom>
        </p:spPr>
        <p:txBody>
          <a:bodyPr vert="horz" wrap="square" lIns="0" tIns="15875" rIns="0" bIns="0" rtlCol="0">
            <a:spAutoFit/>
          </a:bodyPr>
          <a:lstStyle>
            <a:lvl1pPr algn="l">
              <a:buNone/>
              <a:defRPr lang="en-US" sz="1400" cap="all" spc="0" baseline="0" dirty="0">
                <a:latin typeface="+mj-lt"/>
                <a:ea typeface="Segoe UI Historic" panose="020B0502040204020203" pitchFamily="34" charset="0"/>
                <a:cs typeface="Segoe UI Historic" panose="020B0502040204020203" pitchFamily="34" charset="0"/>
              </a:defRPr>
            </a:lvl1pPr>
          </a:lstStyle>
          <a:p>
            <a:pPr marL="12700" lvl="0">
              <a:lnSpc>
                <a:spcPct val="100000"/>
              </a:lnSpc>
              <a:spcBef>
                <a:spcPts val="125"/>
              </a:spcBef>
              <a:tabLst>
                <a:tab pos="1590040" algn="l"/>
                <a:tab pos="3114675" algn="l"/>
                <a:tab pos="3709035" algn="l"/>
                <a:tab pos="4933950" algn="l"/>
                <a:tab pos="7229475" algn="l"/>
              </a:tabLst>
            </a:pPr>
            <a:r>
              <a:rPr lang="en-US" dirty="0"/>
              <a:t>Click to Add One Line Title</a:t>
            </a:r>
          </a:p>
        </p:txBody>
      </p:sp>
      <p:pic>
        <p:nvPicPr>
          <p:cNvPr id="6" name="Picture 5" descr="A picture containing outdoor object, honeycomb&#10;&#10;Description automatically generated">
            <a:extLst>
              <a:ext uri="{FF2B5EF4-FFF2-40B4-BE49-F238E27FC236}">
                <a16:creationId xmlns:a16="http://schemas.microsoft.com/office/drawing/2014/main" id="{94C71355-4B44-43A8-9081-54BBE28E2C23}"/>
              </a:ext>
            </a:extLst>
          </p:cNvPr>
          <p:cNvPicPr>
            <a:picLocks noChangeAspect="1"/>
          </p:cNvPicPr>
          <p:nvPr/>
        </p:nvPicPr>
        <p:blipFill rotWithShape="1">
          <a:blip r:embed="rId2">
            <a:duotone>
              <a:prstClr val="black"/>
              <a:schemeClr val="accent4">
                <a:tint val="45000"/>
                <a:satMod val="400000"/>
              </a:schemeClr>
            </a:duotone>
          </a:blip>
          <a:srcRect l="40635" t="1615" r="1" b="7127"/>
          <a:stretch/>
        </p:blipFill>
        <p:spPr>
          <a:xfrm>
            <a:off x="0" y="0"/>
            <a:ext cx="2801109" cy="6653584"/>
          </a:xfrm>
          <a:prstGeom prst="rect">
            <a:avLst/>
          </a:prstGeom>
        </p:spPr>
      </p:pic>
      <p:sp>
        <p:nvSpPr>
          <p:cNvPr id="5" name="Text Placeholder 2">
            <a:extLst>
              <a:ext uri="{FF2B5EF4-FFF2-40B4-BE49-F238E27FC236}">
                <a16:creationId xmlns:a16="http://schemas.microsoft.com/office/drawing/2014/main" id="{5B69D74E-79A4-4EA5-9086-49F529D71E4B}"/>
              </a:ext>
            </a:extLst>
          </p:cNvPr>
          <p:cNvSpPr>
            <a:spLocks noGrp="1"/>
          </p:cNvSpPr>
          <p:nvPr>
            <p:ph type="body" sz="quarter" idx="15"/>
          </p:nvPr>
        </p:nvSpPr>
        <p:spPr>
          <a:xfrm>
            <a:off x="2437448" y="2594554"/>
            <a:ext cx="8684588" cy="372476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Logo&#10;&#10;Description automatically generated">
            <a:extLst>
              <a:ext uri="{FF2B5EF4-FFF2-40B4-BE49-F238E27FC236}">
                <a16:creationId xmlns:a16="http://schemas.microsoft.com/office/drawing/2014/main" id="{72E82FD2-5D9F-407B-9D00-1C74B13DFA2F}"/>
              </a:ext>
            </a:extLst>
          </p:cNvPr>
          <p:cNvPicPr>
            <a:picLocks noChangeAspect="1"/>
          </p:cNvPicPr>
          <p:nvPr/>
        </p:nvPicPr>
        <p:blipFill>
          <a:blip r:embed="rId3"/>
          <a:stretch>
            <a:fillRect/>
          </a:stretch>
        </p:blipFill>
        <p:spPr>
          <a:xfrm>
            <a:off x="10399202" y="6117278"/>
            <a:ext cx="1547154" cy="565853"/>
          </a:xfrm>
          <a:prstGeom prst="rect">
            <a:avLst/>
          </a:prstGeom>
        </p:spPr>
      </p:pic>
    </p:spTree>
    <p:extLst>
      <p:ext uri="{BB962C8B-B14F-4D97-AF65-F5344CB8AC3E}">
        <p14:creationId xmlns:p14="http://schemas.microsoft.com/office/powerpoint/2010/main" val="3252616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Blue 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1926" y="3014877"/>
            <a:ext cx="8685308" cy="1234440"/>
          </a:xfrm>
        </p:spPr>
        <p:txBody>
          <a:bodyPr wrap="square" anchor="t"/>
          <a:lstStyle>
            <a:lvl1pPr algn="l">
              <a:defRPr sz="3800" b="0" cap="none" baseline="0">
                <a:solidFill>
                  <a:schemeClr val="tx2"/>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DEA43E1E-B208-4DC4-9D6A-01669D00DA14}"/>
              </a:ext>
            </a:extLst>
          </p:cNvPr>
          <p:cNvSpPr>
            <a:spLocks noGrp="1"/>
          </p:cNvSpPr>
          <p:nvPr>
            <p:ph type="body" sz="quarter" idx="11" hasCustomPrompt="1"/>
          </p:nvPr>
        </p:nvSpPr>
        <p:spPr>
          <a:xfrm>
            <a:off x="611927" y="5074674"/>
            <a:ext cx="4632985" cy="355601"/>
          </a:xfrm>
          <a:prstGeom prst="rect">
            <a:avLst/>
          </a:prstGeom>
        </p:spPr>
        <p:txBody>
          <a:bodyPr anchor="b"/>
          <a:lstStyle>
            <a:lvl1pPr algn="l">
              <a:buNone/>
              <a:defRPr sz="1800">
                <a:solidFill>
                  <a:schemeClr val="tx2"/>
                </a:solidFill>
              </a:defRPr>
            </a:lvl1pPr>
          </a:lstStyle>
          <a:p>
            <a:pPr lvl="0"/>
            <a:r>
              <a:rPr lang="en-US" dirty="0"/>
              <a:t>Speaker Name</a:t>
            </a:r>
          </a:p>
        </p:txBody>
      </p:sp>
      <p:sp>
        <p:nvSpPr>
          <p:cNvPr id="129" name="Text Placeholder 6">
            <a:extLst>
              <a:ext uri="{FF2B5EF4-FFF2-40B4-BE49-F238E27FC236}">
                <a16:creationId xmlns:a16="http://schemas.microsoft.com/office/drawing/2014/main" id="{2111BB8B-7B37-4FB4-B2CD-984FE1C6C5E4}"/>
              </a:ext>
            </a:extLst>
          </p:cNvPr>
          <p:cNvSpPr>
            <a:spLocks noGrp="1"/>
          </p:cNvSpPr>
          <p:nvPr>
            <p:ph type="body" sz="quarter" idx="12" hasCustomPrompt="1"/>
          </p:nvPr>
        </p:nvSpPr>
        <p:spPr>
          <a:xfrm>
            <a:off x="611927" y="5521284"/>
            <a:ext cx="4632986" cy="355601"/>
          </a:xfrm>
          <a:prstGeom prst="rect">
            <a:avLst/>
          </a:prstGeom>
        </p:spPr>
        <p:txBody>
          <a:bodyPr/>
          <a:lstStyle>
            <a:lvl1pPr algn="l">
              <a:buNone/>
              <a:defRPr sz="1800" b="0" i="0">
                <a:solidFill>
                  <a:schemeClr val="tx2"/>
                </a:solidFill>
                <a:latin typeface="Segoe UI Light" panose="020B0502040204020203" pitchFamily="34" charset="0"/>
              </a:defRPr>
            </a:lvl1pPr>
          </a:lstStyle>
          <a:p>
            <a:pPr lvl="0"/>
            <a:r>
              <a:rPr lang="en-US" dirty="0"/>
              <a:t>Role / Division</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229416F8-1B20-4892-97FA-108F191A5885}"/>
                  </a:ext>
                </a:extLst>
              </p14:cNvPr>
              <p14:cNvContentPartPr/>
              <p14:nvPr/>
            </p14:nvContentPartPr>
            <p14:xfrm>
              <a:off x="4091869" y="5181282"/>
              <a:ext cx="240" cy="240"/>
            </p14:xfrm>
          </p:contentPart>
        </mc:Choice>
        <mc:Fallback xmlns="">
          <p:pic>
            <p:nvPicPr>
              <p:cNvPr id="3" name="Ink 2">
                <a:extLst>
                  <a:ext uri="{FF2B5EF4-FFF2-40B4-BE49-F238E27FC236}">
                    <a16:creationId xmlns:a16="http://schemas.microsoft.com/office/drawing/2014/main" id="{229416F8-1B20-4892-97FA-108F191A5885}"/>
                  </a:ext>
                </a:extLst>
              </p:cNvPr>
              <p:cNvPicPr/>
              <p:nvPr/>
            </p:nvPicPr>
            <p:blipFill>
              <a:blip r:embed="rId3"/>
              <a:stretch>
                <a:fillRect/>
              </a:stretch>
            </p:blipFill>
            <p:spPr>
              <a:xfrm>
                <a:off x="4087789" y="5177202"/>
                <a:ext cx="7920" cy="7920"/>
              </a:xfrm>
              <a:prstGeom prst="rect">
                <a:avLst/>
              </a:prstGeom>
            </p:spPr>
          </p:pic>
        </mc:Fallback>
      </mc:AlternateContent>
      <p:sp>
        <p:nvSpPr>
          <p:cNvPr id="13" name="Text Placeholder 6">
            <a:extLst>
              <a:ext uri="{FF2B5EF4-FFF2-40B4-BE49-F238E27FC236}">
                <a16:creationId xmlns:a16="http://schemas.microsoft.com/office/drawing/2014/main" id="{3B8C5FC9-E24A-E74A-BAE4-82FD2D9DAA9E}"/>
              </a:ext>
            </a:extLst>
          </p:cNvPr>
          <p:cNvSpPr>
            <a:spLocks noGrp="1"/>
          </p:cNvSpPr>
          <p:nvPr>
            <p:ph type="body" sz="quarter" idx="13" hasCustomPrompt="1"/>
          </p:nvPr>
        </p:nvSpPr>
        <p:spPr>
          <a:xfrm>
            <a:off x="611926" y="2544303"/>
            <a:ext cx="8685308" cy="355601"/>
          </a:xfrm>
          <a:prstGeom prst="rect">
            <a:avLst/>
          </a:prstGeom>
        </p:spPr>
        <p:txBody>
          <a:bodyPr anchor="b"/>
          <a:lstStyle>
            <a:lvl1pPr algn="l">
              <a:buNone/>
              <a:defRPr sz="1600" b="0" cap="all" baseline="0">
                <a:solidFill>
                  <a:schemeClr val="tx2">
                    <a:alpha val="50000"/>
                  </a:schemeClr>
                </a:solidFill>
              </a:defRPr>
            </a:lvl1pPr>
          </a:lstStyle>
          <a:p>
            <a:pPr lvl="0"/>
            <a:r>
              <a:rPr lang="en-US" dirty="0"/>
              <a:t>Wayfinding or </a:t>
            </a:r>
            <a:r>
              <a:rPr lang="en-US" dirty="0" err="1"/>
              <a:t>SECtion</a:t>
            </a:r>
            <a:r>
              <a:rPr lang="en-US" dirty="0"/>
              <a:t> number heading</a:t>
            </a:r>
          </a:p>
        </p:txBody>
      </p:sp>
      <mc:AlternateContent xmlns:mc="http://schemas.openxmlformats.org/markup-compatibility/2006" xmlns:p14="http://schemas.microsoft.com/office/powerpoint/2010/main">
        <mc:Choice Requires="p14">
          <p:contentPart p14:bwMode="auto" r:id="rId4">
            <p14:nvContentPartPr>
              <p14:cNvPr id="16" name="Ink 15">
                <a:extLst>
                  <a:ext uri="{FF2B5EF4-FFF2-40B4-BE49-F238E27FC236}">
                    <a16:creationId xmlns:a16="http://schemas.microsoft.com/office/drawing/2014/main" id="{319CA9A2-6702-BF40-A145-840BA257A6C1}"/>
                  </a:ext>
                </a:extLst>
              </p14:cNvPr>
              <p14:cNvContentPartPr/>
              <p14:nvPr/>
            </p14:nvContentPartPr>
            <p14:xfrm>
              <a:off x="4091868" y="2311005"/>
              <a:ext cx="240" cy="240"/>
            </p14:xfrm>
          </p:contentPart>
        </mc:Choice>
        <mc:Fallback xmlns="">
          <p:pic>
            <p:nvPicPr>
              <p:cNvPr id="16" name="Ink 15">
                <a:extLst>
                  <a:ext uri="{FF2B5EF4-FFF2-40B4-BE49-F238E27FC236}">
                    <a16:creationId xmlns:a16="http://schemas.microsoft.com/office/drawing/2014/main" id="{319CA9A2-6702-BF40-A145-840BA257A6C1}"/>
                  </a:ext>
                </a:extLst>
              </p:cNvPr>
              <p:cNvPicPr/>
              <p:nvPr/>
            </p:nvPicPr>
            <p:blipFill>
              <a:blip r:embed="rId3"/>
              <a:stretch>
                <a:fillRect/>
              </a:stretch>
            </p:blipFill>
            <p:spPr>
              <a:xfrm>
                <a:off x="4087788" y="2306925"/>
                <a:ext cx="7920" cy="7920"/>
              </a:xfrm>
              <a:prstGeom prst="rect">
                <a:avLst/>
              </a:prstGeom>
            </p:spPr>
          </p:pic>
        </mc:Fallback>
      </mc:AlternateContent>
      <p:sp>
        <p:nvSpPr>
          <p:cNvPr id="18" name="Rectangle 17">
            <a:extLst>
              <a:ext uri="{FF2B5EF4-FFF2-40B4-BE49-F238E27FC236}">
                <a16:creationId xmlns:a16="http://schemas.microsoft.com/office/drawing/2014/main" id="{73E30A92-D01E-F642-B0BB-5C8BCDFFA68E}"/>
              </a:ext>
            </a:extLst>
          </p:cNvPr>
          <p:cNvSpPr/>
          <p:nvPr/>
        </p:nvSpPr>
        <p:spPr>
          <a:xfrm>
            <a:off x="0" y="1104900"/>
            <a:ext cx="201220" cy="4610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23" name="TextBox 22">
            <a:extLst>
              <a:ext uri="{FF2B5EF4-FFF2-40B4-BE49-F238E27FC236}">
                <a16:creationId xmlns:a16="http://schemas.microsoft.com/office/drawing/2014/main" id="{E0114D7D-0C3B-E044-9C1E-895E0844EDA6}"/>
              </a:ext>
            </a:extLst>
          </p:cNvPr>
          <p:cNvSpPr txBox="1"/>
          <p:nvPr/>
        </p:nvSpPr>
        <p:spPr>
          <a:xfrm>
            <a:off x="48238" y="6471771"/>
            <a:ext cx="554513" cy="365125"/>
          </a:xfrm>
          <a:prstGeom prst="rect">
            <a:avLst/>
          </a:prstGeom>
          <a:noFill/>
        </p:spPr>
        <p:txBody>
          <a:bodyPr wrap="square" lIns="0" tIns="0" rIns="0" bIns="0" rtlCol="0" anchor="ctr">
            <a:noAutofit/>
          </a:bodyPr>
          <a:lstStyle/>
          <a:p>
            <a:pPr algn="ctr">
              <a:lnSpc>
                <a:spcPct val="90000"/>
              </a:lnSpc>
            </a:pPr>
            <a:fld id="{7A51DB15-7364-4F0B-A3A0-1309F8830053}" type="slidenum">
              <a:rPr lang="en-US" sz="1050" smtClean="0">
                <a:solidFill>
                  <a:schemeClr val="tx1">
                    <a:lumMod val="60000"/>
                    <a:lumOff val="40000"/>
                  </a:schemeClr>
                </a:solidFill>
                <a:latin typeface="+mj-lt"/>
              </a:rPr>
              <a:pPr algn="ctr">
                <a:lnSpc>
                  <a:spcPct val="90000"/>
                </a:lnSpc>
              </a:pPr>
              <a:t>‹#›</a:t>
            </a:fld>
            <a:endParaRPr lang="en-US" sz="1050" dirty="0">
              <a:solidFill>
                <a:schemeClr val="tx1">
                  <a:lumMod val="60000"/>
                  <a:lumOff val="40000"/>
                </a:schemeClr>
              </a:solidFill>
              <a:latin typeface="+mj-lt"/>
            </a:endParaRPr>
          </a:p>
        </p:txBody>
      </p:sp>
      <mc:AlternateContent xmlns:mc="http://schemas.openxmlformats.org/markup-compatibility/2006" xmlns:p14="http://schemas.microsoft.com/office/powerpoint/2010/main">
        <mc:Choice Requires="p14">
          <p:contentPart p14:bwMode="auto" r:id="rId5">
            <p14:nvContentPartPr>
              <p14:cNvPr id="17" name="Ink 16">
                <a:extLst>
                  <a:ext uri="{FF2B5EF4-FFF2-40B4-BE49-F238E27FC236}">
                    <a16:creationId xmlns:a16="http://schemas.microsoft.com/office/drawing/2014/main" id="{3381CE5A-6935-4774-BF08-89D0430D4C5D}"/>
                  </a:ext>
                </a:extLst>
              </p14:cNvPr>
              <p14:cNvContentPartPr/>
              <p14:nvPr/>
            </p14:nvContentPartPr>
            <p14:xfrm>
              <a:off x="4091869" y="5181282"/>
              <a:ext cx="240" cy="240"/>
            </p14:xfrm>
          </p:contentPart>
        </mc:Choice>
        <mc:Fallback xmlns="">
          <p:pic>
            <p:nvPicPr>
              <p:cNvPr id="17" name="Ink 16">
                <a:extLst>
                  <a:ext uri="{FF2B5EF4-FFF2-40B4-BE49-F238E27FC236}">
                    <a16:creationId xmlns:a16="http://schemas.microsoft.com/office/drawing/2014/main" id="{3381CE5A-6935-4774-BF08-89D0430D4C5D}"/>
                  </a:ext>
                </a:extLst>
              </p:cNvPr>
              <p:cNvPicPr/>
              <p:nvPr/>
            </p:nvPicPr>
            <p:blipFill>
              <a:blip r:embed="rId3"/>
              <a:stretch>
                <a:fillRect/>
              </a:stretch>
            </p:blipFill>
            <p:spPr>
              <a:xfrm>
                <a:off x="4087789" y="5177202"/>
                <a:ext cx="7920" cy="7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Ink 18">
                <a:extLst>
                  <a:ext uri="{FF2B5EF4-FFF2-40B4-BE49-F238E27FC236}">
                    <a16:creationId xmlns:a16="http://schemas.microsoft.com/office/drawing/2014/main" id="{F15CEEF0-6A1F-40A1-AA05-31C995E9F81D}"/>
                  </a:ext>
                </a:extLst>
              </p14:cNvPr>
              <p14:cNvContentPartPr/>
              <p14:nvPr/>
            </p14:nvContentPartPr>
            <p14:xfrm>
              <a:off x="4091868" y="2311005"/>
              <a:ext cx="240" cy="240"/>
            </p14:xfrm>
          </p:contentPart>
        </mc:Choice>
        <mc:Fallback xmlns="">
          <p:pic>
            <p:nvPicPr>
              <p:cNvPr id="19" name="Ink 18">
                <a:extLst>
                  <a:ext uri="{FF2B5EF4-FFF2-40B4-BE49-F238E27FC236}">
                    <a16:creationId xmlns:a16="http://schemas.microsoft.com/office/drawing/2014/main" id="{F15CEEF0-6A1F-40A1-AA05-31C995E9F81D}"/>
                  </a:ext>
                </a:extLst>
              </p:cNvPr>
              <p:cNvPicPr/>
              <p:nvPr/>
            </p:nvPicPr>
            <p:blipFill>
              <a:blip r:embed="rId3"/>
              <a:stretch>
                <a:fillRect/>
              </a:stretch>
            </p:blipFill>
            <p:spPr>
              <a:xfrm>
                <a:off x="4087788" y="2306925"/>
                <a:ext cx="7920" cy="7920"/>
              </a:xfrm>
              <a:prstGeom prst="rect">
                <a:avLst/>
              </a:prstGeom>
            </p:spPr>
          </p:pic>
        </mc:Fallback>
      </mc:AlternateContent>
      <p:sp>
        <p:nvSpPr>
          <p:cNvPr id="20" name="Rectangle 19">
            <a:extLst>
              <a:ext uri="{FF2B5EF4-FFF2-40B4-BE49-F238E27FC236}">
                <a16:creationId xmlns:a16="http://schemas.microsoft.com/office/drawing/2014/main" id="{A459F7F5-09AB-4319-9ECD-7F6E18B3B526}"/>
              </a:ext>
            </a:extLst>
          </p:cNvPr>
          <p:cNvSpPr/>
          <p:nvPr/>
        </p:nvSpPr>
        <p:spPr>
          <a:xfrm>
            <a:off x="0" y="1104900"/>
            <a:ext cx="201220" cy="4610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22" name="TextBox 21">
            <a:extLst>
              <a:ext uri="{FF2B5EF4-FFF2-40B4-BE49-F238E27FC236}">
                <a16:creationId xmlns:a16="http://schemas.microsoft.com/office/drawing/2014/main" id="{A9119E24-937E-4F48-B2E7-BE1AEEF2756C}"/>
              </a:ext>
            </a:extLst>
          </p:cNvPr>
          <p:cNvSpPr txBox="1"/>
          <p:nvPr/>
        </p:nvSpPr>
        <p:spPr>
          <a:xfrm>
            <a:off x="48238" y="6471771"/>
            <a:ext cx="554513" cy="365125"/>
          </a:xfrm>
          <a:prstGeom prst="rect">
            <a:avLst/>
          </a:prstGeom>
          <a:noFill/>
        </p:spPr>
        <p:txBody>
          <a:bodyPr wrap="square" lIns="0" tIns="0" rIns="0" bIns="0" rtlCol="0" anchor="ctr">
            <a:noAutofit/>
          </a:bodyPr>
          <a:lstStyle/>
          <a:p>
            <a:pPr algn="ctr">
              <a:lnSpc>
                <a:spcPct val="90000"/>
              </a:lnSpc>
            </a:pPr>
            <a:fld id="{7A51DB15-7364-4F0B-A3A0-1309F8830053}" type="slidenum">
              <a:rPr lang="en-US" sz="1050" smtClean="0">
                <a:solidFill>
                  <a:schemeClr val="tx2"/>
                </a:solidFill>
                <a:latin typeface="+mj-lt"/>
              </a:rPr>
              <a:pPr algn="ctr">
                <a:lnSpc>
                  <a:spcPct val="90000"/>
                </a:lnSpc>
              </a:pPr>
              <a:t>‹#›</a:t>
            </a:fld>
            <a:endParaRPr lang="en-US" sz="1050" dirty="0">
              <a:solidFill>
                <a:schemeClr val="tx2"/>
              </a:solidFill>
              <a:latin typeface="+mj-lt"/>
            </a:endParaRPr>
          </a:p>
        </p:txBody>
      </p:sp>
      <p:pic>
        <p:nvPicPr>
          <p:cNvPr id="29" name="Picture 28" descr="A picture containing outdoor object, honeycomb&#10;&#10;Description automatically generated">
            <a:extLst>
              <a:ext uri="{FF2B5EF4-FFF2-40B4-BE49-F238E27FC236}">
                <a16:creationId xmlns:a16="http://schemas.microsoft.com/office/drawing/2014/main" id="{404DBF34-7EC7-4A53-8961-20080AB3323A}"/>
              </a:ext>
            </a:extLst>
          </p:cNvPr>
          <p:cNvPicPr>
            <a:picLocks noChangeAspect="1"/>
          </p:cNvPicPr>
          <p:nvPr/>
        </p:nvPicPr>
        <p:blipFill rotWithShape="1">
          <a:blip r:embed="rId7">
            <a:duotone>
              <a:prstClr val="black"/>
              <a:schemeClr val="accent1">
                <a:tint val="45000"/>
                <a:satMod val="400000"/>
              </a:schemeClr>
            </a:duotone>
          </a:blip>
          <a:srcRect l="24197" b="13789"/>
          <a:stretch/>
        </p:blipFill>
        <p:spPr>
          <a:xfrm flipH="1" flipV="1">
            <a:off x="8615014" y="-2"/>
            <a:ext cx="3576745" cy="6285543"/>
          </a:xfrm>
          <a:prstGeom prst="rect">
            <a:avLst/>
          </a:prstGeom>
        </p:spPr>
      </p:pic>
      <p:pic>
        <p:nvPicPr>
          <p:cNvPr id="15" name="Picture 14" descr="Logo&#10;&#10;Description automatically generated">
            <a:extLst>
              <a:ext uri="{FF2B5EF4-FFF2-40B4-BE49-F238E27FC236}">
                <a16:creationId xmlns:a16="http://schemas.microsoft.com/office/drawing/2014/main" id="{9B6D0587-33C3-46BF-9F84-46E211800E36}"/>
              </a:ext>
            </a:extLst>
          </p:cNvPr>
          <p:cNvPicPr>
            <a:picLocks noChangeAspect="1"/>
          </p:cNvPicPr>
          <p:nvPr/>
        </p:nvPicPr>
        <p:blipFill>
          <a:blip r:embed="rId8"/>
          <a:stretch>
            <a:fillRect/>
          </a:stretch>
        </p:blipFill>
        <p:spPr>
          <a:xfrm>
            <a:off x="612085" y="1059541"/>
            <a:ext cx="1547557" cy="565853"/>
          </a:xfrm>
          <a:prstGeom prst="rect">
            <a:avLst/>
          </a:prstGeom>
        </p:spPr>
      </p:pic>
    </p:spTree>
    <p:extLst>
      <p:ext uri="{BB962C8B-B14F-4D97-AF65-F5344CB8AC3E}">
        <p14:creationId xmlns:p14="http://schemas.microsoft.com/office/powerpoint/2010/main" val="422952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7335" y="2303026"/>
            <a:ext cx="6454213" cy="1234440"/>
          </a:xfrm>
        </p:spPr>
        <p:txBody>
          <a:bodyPr wrap="square" anchor="b"/>
          <a:lstStyle>
            <a:lvl1pPr algn="l">
              <a:defRPr sz="3800" b="0" cap="none" baseline="0"/>
            </a:lvl1pPr>
          </a:lstStyle>
          <a:p>
            <a:r>
              <a:rPr lang="en-US" dirty="0"/>
              <a:t>Click to Edit Master Title Style</a:t>
            </a:r>
          </a:p>
        </p:txBody>
      </p:sp>
      <p:sp>
        <p:nvSpPr>
          <p:cNvPr id="128" name="Subtitle 2">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5167335" y="3587727"/>
            <a:ext cx="6402637" cy="613860"/>
          </a:xfrm>
          <a:prstGeom prst="rect">
            <a:avLst/>
          </a:prstGeom>
        </p:spPr>
        <p:txBody>
          <a:bodyPr/>
          <a:lstStyle>
            <a:lvl1pPr marL="0" indent="0" algn="l">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 Placeholder 6">
            <a:extLst>
              <a:ext uri="{FF2B5EF4-FFF2-40B4-BE49-F238E27FC236}">
                <a16:creationId xmlns:a16="http://schemas.microsoft.com/office/drawing/2014/main" id="{DEA43E1E-B208-4DC4-9D6A-01669D00DA14}"/>
              </a:ext>
            </a:extLst>
          </p:cNvPr>
          <p:cNvSpPr>
            <a:spLocks noGrp="1"/>
          </p:cNvSpPr>
          <p:nvPr>
            <p:ph type="body" sz="quarter" idx="11" hasCustomPrompt="1"/>
          </p:nvPr>
        </p:nvSpPr>
        <p:spPr>
          <a:xfrm>
            <a:off x="5181192" y="4488250"/>
            <a:ext cx="6402637" cy="355601"/>
          </a:xfrm>
          <a:prstGeom prst="rect">
            <a:avLst/>
          </a:prstGeom>
        </p:spPr>
        <p:txBody>
          <a:bodyPr anchor="b"/>
          <a:lstStyle>
            <a:lvl1pPr marL="7938" indent="-7938" algn="l">
              <a:buNone/>
              <a:tabLst/>
              <a:defRPr sz="1800">
                <a:solidFill>
                  <a:schemeClr val="tx2"/>
                </a:solidFill>
              </a:defRPr>
            </a:lvl1pPr>
          </a:lstStyle>
          <a:p>
            <a:pPr lvl="0"/>
            <a:r>
              <a:rPr lang="en-US" dirty="0"/>
              <a:t>Speaker Name</a:t>
            </a:r>
          </a:p>
        </p:txBody>
      </p:sp>
      <p:sp>
        <p:nvSpPr>
          <p:cNvPr id="129" name="Text Placeholder 6">
            <a:extLst>
              <a:ext uri="{FF2B5EF4-FFF2-40B4-BE49-F238E27FC236}">
                <a16:creationId xmlns:a16="http://schemas.microsoft.com/office/drawing/2014/main" id="{2111BB8B-7B37-4FB4-B2CD-984FE1C6C5E4}"/>
              </a:ext>
            </a:extLst>
          </p:cNvPr>
          <p:cNvSpPr>
            <a:spLocks noGrp="1"/>
          </p:cNvSpPr>
          <p:nvPr>
            <p:ph type="body" sz="quarter" idx="12" hasCustomPrompt="1"/>
          </p:nvPr>
        </p:nvSpPr>
        <p:spPr>
          <a:xfrm>
            <a:off x="5181192" y="5077537"/>
            <a:ext cx="4632986" cy="355601"/>
          </a:xfrm>
          <a:prstGeom prst="rect">
            <a:avLst/>
          </a:prstGeom>
        </p:spPr>
        <p:txBody>
          <a:bodyPr/>
          <a:lstStyle>
            <a:lvl1pPr algn="l">
              <a:buNone/>
              <a:defRPr sz="1800" b="0" i="0">
                <a:solidFill>
                  <a:schemeClr val="tx2"/>
                </a:solidFill>
                <a:latin typeface="+mn-lt"/>
              </a:defRPr>
            </a:lvl1pPr>
          </a:lstStyle>
          <a:p>
            <a:pPr lvl="0"/>
            <a:r>
              <a:rPr lang="en-US" dirty="0"/>
              <a:t>Date</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229416F8-1B20-4892-97FA-108F191A5885}"/>
                  </a:ext>
                </a:extLst>
              </p14:cNvPr>
              <p14:cNvContentPartPr/>
              <p14:nvPr/>
            </p14:nvContentPartPr>
            <p14:xfrm>
              <a:off x="8768272" y="4840196"/>
              <a:ext cx="240" cy="240"/>
            </p14:xfrm>
          </p:contentPart>
        </mc:Choice>
        <mc:Fallback xmlns="">
          <p:pic>
            <p:nvPicPr>
              <p:cNvPr id="3" name="Ink 2">
                <a:extLst>
                  <a:ext uri="{FF2B5EF4-FFF2-40B4-BE49-F238E27FC236}">
                    <a16:creationId xmlns:a16="http://schemas.microsoft.com/office/drawing/2014/main" id="{229416F8-1B20-4892-97FA-108F191A5885}"/>
                  </a:ext>
                </a:extLst>
              </p:cNvPr>
              <p:cNvPicPr/>
              <p:nvPr/>
            </p:nvPicPr>
            <p:blipFill>
              <a:blip r:embed="rId3"/>
              <a:stretch>
                <a:fillRect/>
              </a:stretch>
            </p:blipFill>
            <p:spPr>
              <a:xfrm>
                <a:off x="8764192" y="4836116"/>
                <a:ext cx="7920" cy="7920"/>
              </a:xfrm>
              <a:prstGeom prst="rect">
                <a:avLst/>
              </a:prstGeom>
            </p:spPr>
          </p:pic>
        </mc:Fallback>
      </mc:AlternateContent>
      <p:sp>
        <p:nvSpPr>
          <p:cNvPr id="12" name="Rectangle 11">
            <a:extLst>
              <a:ext uri="{FF2B5EF4-FFF2-40B4-BE49-F238E27FC236}">
                <a16:creationId xmlns:a16="http://schemas.microsoft.com/office/drawing/2014/main" id="{B216C5EE-4B05-7541-80AE-FC2E5410682A}"/>
              </a:ext>
            </a:extLst>
          </p:cNvPr>
          <p:cNvSpPr/>
          <p:nvPr/>
        </p:nvSpPr>
        <p:spPr>
          <a:xfrm rot="16200000">
            <a:off x="11547076" y="944990"/>
            <a:ext cx="1143000" cy="17378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dirty="0">
              <a:solidFill>
                <a:schemeClr val="bg1"/>
              </a:solidFill>
            </a:endParaRPr>
          </a:p>
        </p:txBody>
      </p:sp>
      <p:sp>
        <p:nvSpPr>
          <p:cNvPr id="13" name="Picture Placeholder 12">
            <a:extLst>
              <a:ext uri="{FF2B5EF4-FFF2-40B4-BE49-F238E27FC236}">
                <a16:creationId xmlns:a16="http://schemas.microsoft.com/office/drawing/2014/main" id="{3E0B90FD-6B90-AA41-8E83-3176697FA699}"/>
              </a:ext>
            </a:extLst>
          </p:cNvPr>
          <p:cNvSpPr>
            <a:spLocks noGrp="1"/>
          </p:cNvSpPr>
          <p:nvPr>
            <p:ph type="pic" sz="quarter" idx="14"/>
          </p:nvPr>
        </p:nvSpPr>
        <p:spPr>
          <a:xfrm>
            <a:off x="1" y="1"/>
            <a:ext cx="5638681" cy="6870947"/>
          </a:xfrm>
          <a:custGeom>
            <a:avLst/>
            <a:gdLst>
              <a:gd name="connsiteX0" fmla="*/ 0 w 5637213"/>
              <a:gd name="connsiteY0" fmla="*/ 0 h 6867525"/>
              <a:gd name="connsiteX1" fmla="*/ 5637213 w 5637213"/>
              <a:gd name="connsiteY1" fmla="*/ 0 h 6867525"/>
              <a:gd name="connsiteX2" fmla="*/ 5637213 w 5637213"/>
              <a:gd name="connsiteY2" fmla="*/ 1101478 h 6867525"/>
              <a:gd name="connsiteX3" fmla="*/ 4722813 w 5637213"/>
              <a:gd name="connsiteY3" fmla="*/ 1101478 h 6867525"/>
              <a:gd name="connsiteX4" fmla="*/ 4722813 w 5637213"/>
              <a:gd name="connsiteY4" fmla="*/ 5711578 h 6867525"/>
              <a:gd name="connsiteX5" fmla="*/ 5637213 w 5637213"/>
              <a:gd name="connsiteY5" fmla="*/ 5711578 h 6867525"/>
              <a:gd name="connsiteX6" fmla="*/ 5637213 w 5637213"/>
              <a:gd name="connsiteY6" fmla="*/ 6867525 h 6867525"/>
              <a:gd name="connsiteX7" fmla="*/ 0 w 5637213"/>
              <a:gd name="connsiteY7" fmla="*/ 6867525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7213" h="6867525">
                <a:moveTo>
                  <a:pt x="0" y="0"/>
                </a:moveTo>
                <a:lnTo>
                  <a:pt x="5637213" y="0"/>
                </a:lnTo>
                <a:lnTo>
                  <a:pt x="5637213" y="1101478"/>
                </a:lnTo>
                <a:lnTo>
                  <a:pt x="4722813" y="1101478"/>
                </a:lnTo>
                <a:lnTo>
                  <a:pt x="4722813" y="5711578"/>
                </a:lnTo>
                <a:lnTo>
                  <a:pt x="5637213" y="5711578"/>
                </a:lnTo>
                <a:lnTo>
                  <a:pt x="5637213" y="6867525"/>
                </a:lnTo>
                <a:lnTo>
                  <a:pt x="0" y="6867525"/>
                </a:lnTo>
                <a:close/>
              </a:path>
            </a:pathLst>
          </a:custGeom>
          <a:solidFill>
            <a:schemeClr val="tx1">
              <a:lumMod val="20000"/>
              <a:lumOff val="80000"/>
            </a:schemeClr>
          </a:solidFill>
        </p:spPr>
        <p:txBody>
          <a:bodyPr wrap="square" anchor="ctr">
            <a:noAutofit/>
          </a:bodyPr>
          <a:lstStyle>
            <a:lvl1pPr algn="ctr">
              <a:buFontTx/>
              <a:buNone/>
              <a:defRPr/>
            </a:lvl1pPr>
          </a:lstStyle>
          <a:p>
            <a:r>
              <a:rPr lang="en-US" dirty="0"/>
              <a:t>Click icon to add picture</a:t>
            </a:r>
          </a:p>
        </p:txBody>
      </p:sp>
      <p:pic>
        <p:nvPicPr>
          <p:cNvPr id="14" name="Picture 13" descr="Logo&#10;&#10;Description automatically generated">
            <a:extLst>
              <a:ext uri="{FF2B5EF4-FFF2-40B4-BE49-F238E27FC236}">
                <a16:creationId xmlns:a16="http://schemas.microsoft.com/office/drawing/2014/main" id="{D12BA27B-9208-4EF5-B0BB-D20314CEFCF4}"/>
              </a:ext>
            </a:extLst>
          </p:cNvPr>
          <p:cNvPicPr>
            <a:picLocks noChangeAspect="1"/>
          </p:cNvPicPr>
          <p:nvPr/>
        </p:nvPicPr>
        <p:blipFill>
          <a:blip r:embed="rId4"/>
          <a:stretch>
            <a:fillRect/>
          </a:stretch>
        </p:blipFill>
        <p:spPr>
          <a:xfrm>
            <a:off x="9922086" y="673616"/>
            <a:ext cx="1850764" cy="676895"/>
          </a:xfrm>
          <a:prstGeom prst="rect">
            <a:avLst/>
          </a:prstGeom>
        </p:spPr>
      </p:pic>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98DA7C05-5E9C-4BEC-8D01-01FD0E2F11C4}"/>
                  </a:ext>
                </a:extLst>
              </p14:cNvPr>
              <p14:cNvContentPartPr/>
              <p14:nvPr/>
            </p14:nvContentPartPr>
            <p14:xfrm>
              <a:off x="8768272" y="4840196"/>
              <a:ext cx="240" cy="240"/>
            </p14:xfrm>
          </p:contentPart>
        </mc:Choice>
        <mc:Fallback xmlns="">
          <p:pic>
            <p:nvPicPr>
              <p:cNvPr id="10" name="Ink 9">
                <a:extLst>
                  <a:ext uri="{FF2B5EF4-FFF2-40B4-BE49-F238E27FC236}">
                    <a16:creationId xmlns:a16="http://schemas.microsoft.com/office/drawing/2014/main" id="{98DA7C05-5E9C-4BEC-8D01-01FD0E2F11C4}"/>
                  </a:ext>
                </a:extLst>
              </p:cNvPr>
              <p:cNvPicPr/>
              <p:nvPr/>
            </p:nvPicPr>
            <p:blipFill>
              <a:blip r:embed="rId3"/>
              <a:stretch>
                <a:fillRect/>
              </a:stretch>
            </p:blipFill>
            <p:spPr>
              <a:xfrm>
                <a:off x="8764192" y="4836116"/>
                <a:ext cx="7920" cy="7920"/>
              </a:xfrm>
              <a:prstGeom prst="rect">
                <a:avLst/>
              </a:prstGeom>
            </p:spPr>
          </p:pic>
        </mc:Fallback>
      </mc:AlternateContent>
      <p:sp>
        <p:nvSpPr>
          <p:cNvPr id="11" name="Rectangle 10">
            <a:extLst>
              <a:ext uri="{FF2B5EF4-FFF2-40B4-BE49-F238E27FC236}">
                <a16:creationId xmlns:a16="http://schemas.microsoft.com/office/drawing/2014/main" id="{14567C03-335A-4FC5-B244-BE003AC3E7BD}"/>
              </a:ext>
            </a:extLst>
          </p:cNvPr>
          <p:cNvSpPr/>
          <p:nvPr/>
        </p:nvSpPr>
        <p:spPr>
          <a:xfrm rot="16200000">
            <a:off x="11547076" y="944990"/>
            <a:ext cx="1143000" cy="17378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dirty="0">
              <a:solidFill>
                <a:schemeClr val="bg1"/>
              </a:solidFill>
            </a:endParaRPr>
          </a:p>
        </p:txBody>
      </p:sp>
      <p:pic>
        <p:nvPicPr>
          <p:cNvPr id="15" name="Picture 14" descr="Logo&#10;&#10;Description automatically generated">
            <a:extLst>
              <a:ext uri="{FF2B5EF4-FFF2-40B4-BE49-F238E27FC236}">
                <a16:creationId xmlns:a16="http://schemas.microsoft.com/office/drawing/2014/main" id="{91AEA81E-E163-47A7-B034-4A4855DB992C}"/>
              </a:ext>
            </a:extLst>
          </p:cNvPr>
          <p:cNvPicPr>
            <a:picLocks noChangeAspect="1"/>
          </p:cNvPicPr>
          <p:nvPr/>
        </p:nvPicPr>
        <p:blipFill>
          <a:blip r:embed="rId4"/>
          <a:stretch>
            <a:fillRect/>
          </a:stretch>
        </p:blipFill>
        <p:spPr>
          <a:xfrm>
            <a:off x="9922086" y="673616"/>
            <a:ext cx="1850764" cy="676895"/>
          </a:xfrm>
          <a:prstGeom prst="rect">
            <a:avLst/>
          </a:prstGeom>
        </p:spPr>
      </p:pic>
    </p:spTree>
    <p:extLst>
      <p:ext uri="{BB962C8B-B14F-4D97-AF65-F5344CB8AC3E}">
        <p14:creationId xmlns:p14="http://schemas.microsoft.com/office/powerpoint/2010/main" val="103185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Yellow 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1926" y="3014877"/>
            <a:ext cx="8685308" cy="1234440"/>
          </a:xfrm>
        </p:spPr>
        <p:txBody>
          <a:bodyPr wrap="square" anchor="t"/>
          <a:lstStyle>
            <a:lvl1pPr algn="l">
              <a:defRPr sz="3800" b="0" cap="none" baseline="0">
                <a:solidFill>
                  <a:schemeClr val="tx2"/>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DEA43E1E-B208-4DC4-9D6A-01669D00DA14}"/>
              </a:ext>
            </a:extLst>
          </p:cNvPr>
          <p:cNvSpPr>
            <a:spLocks noGrp="1"/>
          </p:cNvSpPr>
          <p:nvPr>
            <p:ph type="body" sz="quarter" idx="11" hasCustomPrompt="1"/>
          </p:nvPr>
        </p:nvSpPr>
        <p:spPr>
          <a:xfrm>
            <a:off x="611927" y="5074674"/>
            <a:ext cx="4632985" cy="355601"/>
          </a:xfrm>
          <a:prstGeom prst="rect">
            <a:avLst/>
          </a:prstGeom>
        </p:spPr>
        <p:txBody>
          <a:bodyPr anchor="b"/>
          <a:lstStyle>
            <a:lvl1pPr algn="l">
              <a:buNone/>
              <a:defRPr sz="1800">
                <a:solidFill>
                  <a:schemeClr val="tx2"/>
                </a:solidFill>
              </a:defRPr>
            </a:lvl1pPr>
          </a:lstStyle>
          <a:p>
            <a:pPr lvl="0"/>
            <a:r>
              <a:rPr lang="en-US" dirty="0"/>
              <a:t>Speaker Name</a:t>
            </a:r>
          </a:p>
        </p:txBody>
      </p:sp>
      <p:sp>
        <p:nvSpPr>
          <p:cNvPr id="129" name="Text Placeholder 6">
            <a:extLst>
              <a:ext uri="{FF2B5EF4-FFF2-40B4-BE49-F238E27FC236}">
                <a16:creationId xmlns:a16="http://schemas.microsoft.com/office/drawing/2014/main" id="{2111BB8B-7B37-4FB4-B2CD-984FE1C6C5E4}"/>
              </a:ext>
            </a:extLst>
          </p:cNvPr>
          <p:cNvSpPr>
            <a:spLocks noGrp="1"/>
          </p:cNvSpPr>
          <p:nvPr>
            <p:ph type="body" sz="quarter" idx="12" hasCustomPrompt="1"/>
          </p:nvPr>
        </p:nvSpPr>
        <p:spPr>
          <a:xfrm>
            <a:off x="611927" y="5521284"/>
            <a:ext cx="4632986" cy="355601"/>
          </a:xfrm>
          <a:prstGeom prst="rect">
            <a:avLst/>
          </a:prstGeom>
        </p:spPr>
        <p:txBody>
          <a:bodyPr/>
          <a:lstStyle>
            <a:lvl1pPr algn="l">
              <a:buNone/>
              <a:defRPr sz="1800" b="0" i="0">
                <a:solidFill>
                  <a:schemeClr val="tx2"/>
                </a:solidFill>
                <a:latin typeface="Segoe UI Light" panose="020B0502040204020203" pitchFamily="34" charset="0"/>
              </a:defRPr>
            </a:lvl1pPr>
          </a:lstStyle>
          <a:p>
            <a:pPr lvl="0"/>
            <a:r>
              <a:rPr lang="en-US" dirty="0"/>
              <a:t>Role / Division</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229416F8-1B20-4892-97FA-108F191A5885}"/>
                  </a:ext>
                </a:extLst>
              </p14:cNvPr>
              <p14:cNvContentPartPr/>
              <p14:nvPr/>
            </p14:nvContentPartPr>
            <p14:xfrm>
              <a:off x="4091869" y="5181282"/>
              <a:ext cx="240" cy="240"/>
            </p14:xfrm>
          </p:contentPart>
        </mc:Choice>
        <mc:Fallback xmlns="">
          <p:pic>
            <p:nvPicPr>
              <p:cNvPr id="3" name="Ink 2">
                <a:extLst>
                  <a:ext uri="{FF2B5EF4-FFF2-40B4-BE49-F238E27FC236}">
                    <a16:creationId xmlns:a16="http://schemas.microsoft.com/office/drawing/2014/main" id="{229416F8-1B20-4892-97FA-108F191A5885}"/>
                  </a:ext>
                </a:extLst>
              </p:cNvPr>
              <p:cNvPicPr/>
              <p:nvPr/>
            </p:nvPicPr>
            <p:blipFill>
              <a:blip r:embed="rId3"/>
              <a:stretch>
                <a:fillRect/>
              </a:stretch>
            </p:blipFill>
            <p:spPr>
              <a:xfrm>
                <a:off x="4087789" y="5177202"/>
                <a:ext cx="7920" cy="7920"/>
              </a:xfrm>
              <a:prstGeom prst="rect">
                <a:avLst/>
              </a:prstGeom>
            </p:spPr>
          </p:pic>
        </mc:Fallback>
      </mc:AlternateContent>
      <p:sp>
        <p:nvSpPr>
          <p:cNvPr id="13" name="Text Placeholder 6">
            <a:extLst>
              <a:ext uri="{FF2B5EF4-FFF2-40B4-BE49-F238E27FC236}">
                <a16:creationId xmlns:a16="http://schemas.microsoft.com/office/drawing/2014/main" id="{3B8C5FC9-E24A-E74A-BAE4-82FD2D9DAA9E}"/>
              </a:ext>
            </a:extLst>
          </p:cNvPr>
          <p:cNvSpPr>
            <a:spLocks noGrp="1"/>
          </p:cNvSpPr>
          <p:nvPr>
            <p:ph type="body" sz="quarter" idx="13" hasCustomPrompt="1"/>
          </p:nvPr>
        </p:nvSpPr>
        <p:spPr>
          <a:xfrm>
            <a:off x="611926" y="2544303"/>
            <a:ext cx="8684588" cy="355601"/>
          </a:xfrm>
          <a:prstGeom prst="rect">
            <a:avLst/>
          </a:prstGeom>
        </p:spPr>
        <p:txBody>
          <a:bodyPr anchor="b"/>
          <a:lstStyle>
            <a:lvl1pPr algn="l">
              <a:buNone/>
              <a:defRPr sz="1600" b="0" cap="all" baseline="0">
                <a:solidFill>
                  <a:schemeClr val="tx2">
                    <a:alpha val="40000"/>
                  </a:schemeClr>
                </a:solidFill>
              </a:defRPr>
            </a:lvl1pPr>
          </a:lstStyle>
          <a:p>
            <a:pPr lvl="0"/>
            <a:r>
              <a:rPr lang="en-US" dirty="0"/>
              <a:t>Wayfinding or </a:t>
            </a:r>
            <a:r>
              <a:rPr lang="en-US" dirty="0" err="1"/>
              <a:t>SECtion</a:t>
            </a:r>
            <a:r>
              <a:rPr lang="en-US" dirty="0"/>
              <a:t> number heading</a:t>
            </a:r>
          </a:p>
        </p:txBody>
      </p:sp>
      <mc:AlternateContent xmlns:mc="http://schemas.openxmlformats.org/markup-compatibility/2006" xmlns:p14="http://schemas.microsoft.com/office/powerpoint/2010/main">
        <mc:Choice Requires="p14">
          <p:contentPart p14:bwMode="auto" r:id="rId4">
            <p14:nvContentPartPr>
              <p14:cNvPr id="16" name="Ink 15">
                <a:extLst>
                  <a:ext uri="{FF2B5EF4-FFF2-40B4-BE49-F238E27FC236}">
                    <a16:creationId xmlns:a16="http://schemas.microsoft.com/office/drawing/2014/main" id="{319CA9A2-6702-BF40-A145-840BA257A6C1}"/>
                  </a:ext>
                </a:extLst>
              </p14:cNvPr>
              <p14:cNvContentPartPr/>
              <p14:nvPr/>
            </p14:nvContentPartPr>
            <p14:xfrm>
              <a:off x="4091868" y="2311005"/>
              <a:ext cx="240" cy="240"/>
            </p14:xfrm>
          </p:contentPart>
        </mc:Choice>
        <mc:Fallback xmlns="">
          <p:pic>
            <p:nvPicPr>
              <p:cNvPr id="16" name="Ink 15">
                <a:extLst>
                  <a:ext uri="{FF2B5EF4-FFF2-40B4-BE49-F238E27FC236}">
                    <a16:creationId xmlns:a16="http://schemas.microsoft.com/office/drawing/2014/main" id="{319CA9A2-6702-BF40-A145-840BA257A6C1}"/>
                  </a:ext>
                </a:extLst>
              </p:cNvPr>
              <p:cNvPicPr/>
              <p:nvPr/>
            </p:nvPicPr>
            <p:blipFill>
              <a:blip r:embed="rId3"/>
              <a:stretch>
                <a:fillRect/>
              </a:stretch>
            </p:blipFill>
            <p:spPr>
              <a:xfrm>
                <a:off x="4087788" y="2306925"/>
                <a:ext cx="7920" cy="7920"/>
              </a:xfrm>
              <a:prstGeom prst="rect">
                <a:avLst/>
              </a:prstGeom>
            </p:spPr>
          </p:pic>
        </mc:Fallback>
      </mc:AlternateContent>
      <p:sp>
        <p:nvSpPr>
          <p:cNvPr id="18" name="Rectangle 17">
            <a:extLst>
              <a:ext uri="{FF2B5EF4-FFF2-40B4-BE49-F238E27FC236}">
                <a16:creationId xmlns:a16="http://schemas.microsoft.com/office/drawing/2014/main" id="{73E30A92-D01E-F642-B0BB-5C8BCDFFA68E}"/>
              </a:ext>
            </a:extLst>
          </p:cNvPr>
          <p:cNvSpPr/>
          <p:nvPr/>
        </p:nvSpPr>
        <p:spPr>
          <a:xfrm>
            <a:off x="0" y="1104900"/>
            <a:ext cx="201220" cy="4610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23" name="TextBox 22">
            <a:extLst>
              <a:ext uri="{FF2B5EF4-FFF2-40B4-BE49-F238E27FC236}">
                <a16:creationId xmlns:a16="http://schemas.microsoft.com/office/drawing/2014/main" id="{E0114D7D-0C3B-E044-9C1E-895E0844EDA6}"/>
              </a:ext>
            </a:extLst>
          </p:cNvPr>
          <p:cNvSpPr txBox="1"/>
          <p:nvPr/>
        </p:nvSpPr>
        <p:spPr>
          <a:xfrm>
            <a:off x="48238" y="6471771"/>
            <a:ext cx="554513" cy="365125"/>
          </a:xfrm>
          <a:prstGeom prst="rect">
            <a:avLst/>
          </a:prstGeom>
          <a:noFill/>
        </p:spPr>
        <p:txBody>
          <a:bodyPr wrap="square" lIns="0" tIns="0" rIns="0" bIns="0" rtlCol="0" anchor="ctr">
            <a:noAutofit/>
          </a:bodyPr>
          <a:lstStyle/>
          <a:p>
            <a:pPr algn="ctr">
              <a:lnSpc>
                <a:spcPct val="90000"/>
              </a:lnSpc>
            </a:pPr>
            <a:fld id="{7A51DB15-7364-4F0B-A3A0-1309F8830053}" type="slidenum">
              <a:rPr lang="en-US" sz="1050" smtClean="0">
                <a:solidFill>
                  <a:schemeClr val="tx1">
                    <a:lumMod val="60000"/>
                    <a:lumOff val="40000"/>
                  </a:schemeClr>
                </a:solidFill>
                <a:latin typeface="+mj-lt"/>
              </a:rPr>
              <a:pPr algn="ctr">
                <a:lnSpc>
                  <a:spcPct val="90000"/>
                </a:lnSpc>
              </a:pPr>
              <a:t>‹#›</a:t>
            </a:fld>
            <a:endParaRPr lang="en-US" sz="1050" dirty="0">
              <a:solidFill>
                <a:schemeClr val="tx1">
                  <a:lumMod val="60000"/>
                  <a:lumOff val="40000"/>
                </a:schemeClr>
              </a:solidFill>
              <a:latin typeface="+mj-lt"/>
            </a:endParaRPr>
          </a:p>
        </p:txBody>
      </p:sp>
      <mc:AlternateContent xmlns:mc="http://schemas.openxmlformats.org/markup-compatibility/2006" xmlns:p14="http://schemas.microsoft.com/office/powerpoint/2010/main">
        <mc:Choice Requires="p14">
          <p:contentPart p14:bwMode="auto" r:id="rId5">
            <p14:nvContentPartPr>
              <p14:cNvPr id="17" name="Ink 16">
                <a:extLst>
                  <a:ext uri="{FF2B5EF4-FFF2-40B4-BE49-F238E27FC236}">
                    <a16:creationId xmlns:a16="http://schemas.microsoft.com/office/drawing/2014/main" id="{466A766D-C8F1-4903-A817-FD370D2F4845}"/>
                  </a:ext>
                </a:extLst>
              </p14:cNvPr>
              <p14:cNvContentPartPr/>
              <p14:nvPr/>
            </p14:nvContentPartPr>
            <p14:xfrm>
              <a:off x="4091869" y="5181282"/>
              <a:ext cx="240" cy="240"/>
            </p14:xfrm>
          </p:contentPart>
        </mc:Choice>
        <mc:Fallback xmlns="">
          <p:pic>
            <p:nvPicPr>
              <p:cNvPr id="17" name="Ink 16">
                <a:extLst>
                  <a:ext uri="{FF2B5EF4-FFF2-40B4-BE49-F238E27FC236}">
                    <a16:creationId xmlns:a16="http://schemas.microsoft.com/office/drawing/2014/main" id="{466A766D-C8F1-4903-A817-FD370D2F4845}"/>
                  </a:ext>
                </a:extLst>
              </p:cNvPr>
              <p:cNvPicPr/>
              <p:nvPr/>
            </p:nvPicPr>
            <p:blipFill>
              <a:blip r:embed="rId3"/>
              <a:stretch>
                <a:fillRect/>
              </a:stretch>
            </p:blipFill>
            <p:spPr>
              <a:xfrm>
                <a:off x="4087789" y="5177202"/>
                <a:ext cx="7920" cy="7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Ink 18">
                <a:extLst>
                  <a:ext uri="{FF2B5EF4-FFF2-40B4-BE49-F238E27FC236}">
                    <a16:creationId xmlns:a16="http://schemas.microsoft.com/office/drawing/2014/main" id="{804190F9-675B-4426-A45D-E857A4161941}"/>
                  </a:ext>
                </a:extLst>
              </p14:cNvPr>
              <p14:cNvContentPartPr/>
              <p14:nvPr/>
            </p14:nvContentPartPr>
            <p14:xfrm>
              <a:off x="4091868" y="2311005"/>
              <a:ext cx="240" cy="240"/>
            </p14:xfrm>
          </p:contentPart>
        </mc:Choice>
        <mc:Fallback xmlns="">
          <p:pic>
            <p:nvPicPr>
              <p:cNvPr id="19" name="Ink 18">
                <a:extLst>
                  <a:ext uri="{FF2B5EF4-FFF2-40B4-BE49-F238E27FC236}">
                    <a16:creationId xmlns:a16="http://schemas.microsoft.com/office/drawing/2014/main" id="{804190F9-675B-4426-A45D-E857A4161941}"/>
                  </a:ext>
                </a:extLst>
              </p:cNvPr>
              <p:cNvPicPr/>
              <p:nvPr/>
            </p:nvPicPr>
            <p:blipFill>
              <a:blip r:embed="rId3"/>
              <a:stretch>
                <a:fillRect/>
              </a:stretch>
            </p:blipFill>
            <p:spPr>
              <a:xfrm>
                <a:off x="4087788" y="2306925"/>
                <a:ext cx="7920" cy="7920"/>
              </a:xfrm>
              <a:prstGeom prst="rect">
                <a:avLst/>
              </a:prstGeom>
            </p:spPr>
          </p:pic>
        </mc:Fallback>
      </mc:AlternateContent>
      <p:sp>
        <p:nvSpPr>
          <p:cNvPr id="20" name="Rectangle 19">
            <a:extLst>
              <a:ext uri="{FF2B5EF4-FFF2-40B4-BE49-F238E27FC236}">
                <a16:creationId xmlns:a16="http://schemas.microsoft.com/office/drawing/2014/main" id="{74AAF0B2-9061-4521-8411-8DF669A551F8}"/>
              </a:ext>
            </a:extLst>
          </p:cNvPr>
          <p:cNvSpPr/>
          <p:nvPr/>
        </p:nvSpPr>
        <p:spPr>
          <a:xfrm>
            <a:off x="0" y="1104900"/>
            <a:ext cx="201220" cy="4610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22" name="TextBox 21">
            <a:extLst>
              <a:ext uri="{FF2B5EF4-FFF2-40B4-BE49-F238E27FC236}">
                <a16:creationId xmlns:a16="http://schemas.microsoft.com/office/drawing/2014/main" id="{F1B5A372-3E62-4DAA-8015-8EA48B6677C3}"/>
              </a:ext>
            </a:extLst>
          </p:cNvPr>
          <p:cNvSpPr txBox="1"/>
          <p:nvPr/>
        </p:nvSpPr>
        <p:spPr>
          <a:xfrm>
            <a:off x="48238" y="6471771"/>
            <a:ext cx="554513" cy="365125"/>
          </a:xfrm>
          <a:prstGeom prst="rect">
            <a:avLst/>
          </a:prstGeom>
          <a:noFill/>
        </p:spPr>
        <p:txBody>
          <a:bodyPr wrap="square" lIns="0" tIns="0" rIns="0" bIns="0" rtlCol="0" anchor="ctr">
            <a:noAutofit/>
          </a:bodyPr>
          <a:lstStyle/>
          <a:p>
            <a:pPr algn="ctr">
              <a:lnSpc>
                <a:spcPct val="90000"/>
              </a:lnSpc>
            </a:pPr>
            <a:fld id="{7A51DB15-7364-4F0B-A3A0-1309F8830053}" type="slidenum">
              <a:rPr lang="en-US" sz="1050" smtClean="0">
                <a:solidFill>
                  <a:schemeClr val="tx2"/>
                </a:solidFill>
                <a:latin typeface="+mj-lt"/>
              </a:rPr>
              <a:pPr algn="ctr">
                <a:lnSpc>
                  <a:spcPct val="90000"/>
                </a:lnSpc>
              </a:pPr>
              <a:t>‹#›</a:t>
            </a:fld>
            <a:endParaRPr lang="en-US" sz="1050" dirty="0">
              <a:solidFill>
                <a:schemeClr val="tx2"/>
              </a:solidFill>
              <a:latin typeface="+mj-lt"/>
            </a:endParaRPr>
          </a:p>
        </p:txBody>
      </p:sp>
      <p:pic>
        <p:nvPicPr>
          <p:cNvPr id="29" name="Picture 28" descr="A picture containing outdoor object, honeycomb&#10;&#10;Description automatically generated">
            <a:extLst>
              <a:ext uri="{FF2B5EF4-FFF2-40B4-BE49-F238E27FC236}">
                <a16:creationId xmlns:a16="http://schemas.microsoft.com/office/drawing/2014/main" id="{E9BBE221-5980-4DF6-BA6E-76A4A98FA5E5}"/>
              </a:ext>
            </a:extLst>
          </p:cNvPr>
          <p:cNvPicPr>
            <a:picLocks noChangeAspect="1"/>
          </p:cNvPicPr>
          <p:nvPr/>
        </p:nvPicPr>
        <p:blipFill rotWithShape="1">
          <a:blip r:embed="rId7">
            <a:duotone>
              <a:prstClr val="black"/>
              <a:schemeClr val="accent4">
                <a:tint val="45000"/>
                <a:satMod val="400000"/>
              </a:schemeClr>
            </a:duotone>
          </a:blip>
          <a:srcRect l="24197" b="13789"/>
          <a:stretch/>
        </p:blipFill>
        <p:spPr>
          <a:xfrm flipH="1" flipV="1">
            <a:off x="8615014" y="-2"/>
            <a:ext cx="3576745" cy="6285543"/>
          </a:xfrm>
          <a:prstGeom prst="rect">
            <a:avLst/>
          </a:prstGeom>
        </p:spPr>
      </p:pic>
      <p:pic>
        <p:nvPicPr>
          <p:cNvPr id="15" name="Picture 14" descr="Logo&#10;&#10;Description automatically generated">
            <a:extLst>
              <a:ext uri="{FF2B5EF4-FFF2-40B4-BE49-F238E27FC236}">
                <a16:creationId xmlns:a16="http://schemas.microsoft.com/office/drawing/2014/main" id="{F6441229-8384-4B96-A05C-A6BC3D3320CF}"/>
              </a:ext>
            </a:extLst>
          </p:cNvPr>
          <p:cNvPicPr>
            <a:picLocks noChangeAspect="1"/>
          </p:cNvPicPr>
          <p:nvPr/>
        </p:nvPicPr>
        <p:blipFill>
          <a:blip r:embed="rId8"/>
          <a:stretch>
            <a:fillRect/>
          </a:stretch>
        </p:blipFill>
        <p:spPr>
          <a:xfrm>
            <a:off x="612085" y="1059541"/>
            <a:ext cx="1547557" cy="565853"/>
          </a:xfrm>
          <a:prstGeom prst="rect">
            <a:avLst/>
          </a:prstGeom>
        </p:spPr>
      </p:pic>
    </p:spTree>
    <p:extLst>
      <p:ext uri="{BB962C8B-B14F-4D97-AF65-F5344CB8AC3E}">
        <p14:creationId xmlns:p14="http://schemas.microsoft.com/office/powerpoint/2010/main" val="185582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Green 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1926" y="3014877"/>
            <a:ext cx="9142628" cy="1234440"/>
          </a:xfrm>
        </p:spPr>
        <p:txBody>
          <a:bodyPr wrap="square" anchor="t"/>
          <a:lstStyle>
            <a:lvl1pPr algn="l">
              <a:defRPr sz="3800" b="0" cap="none" baseline="0">
                <a:solidFill>
                  <a:schemeClr val="tx2"/>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DEA43E1E-B208-4DC4-9D6A-01669D00DA14}"/>
              </a:ext>
            </a:extLst>
          </p:cNvPr>
          <p:cNvSpPr>
            <a:spLocks noGrp="1"/>
          </p:cNvSpPr>
          <p:nvPr>
            <p:ph type="body" sz="quarter" idx="11" hasCustomPrompt="1"/>
          </p:nvPr>
        </p:nvSpPr>
        <p:spPr>
          <a:xfrm>
            <a:off x="611927" y="5074674"/>
            <a:ext cx="4632985" cy="355601"/>
          </a:xfrm>
          <a:prstGeom prst="rect">
            <a:avLst/>
          </a:prstGeom>
        </p:spPr>
        <p:txBody>
          <a:bodyPr anchor="b"/>
          <a:lstStyle>
            <a:lvl1pPr algn="l">
              <a:buNone/>
              <a:defRPr sz="1800">
                <a:solidFill>
                  <a:schemeClr val="tx2"/>
                </a:solidFill>
              </a:defRPr>
            </a:lvl1pPr>
          </a:lstStyle>
          <a:p>
            <a:pPr lvl="0"/>
            <a:r>
              <a:rPr lang="en-US" dirty="0"/>
              <a:t>Speaker Name</a:t>
            </a:r>
          </a:p>
        </p:txBody>
      </p:sp>
      <p:sp>
        <p:nvSpPr>
          <p:cNvPr id="129" name="Text Placeholder 6">
            <a:extLst>
              <a:ext uri="{FF2B5EF4-FFF2-40B4-BE49-F238E27FC236}">
                <a16:creationId xmlns:a16="http://schemas.microsoft.com/office/drawing/2014/main" id="{2111BB8B-7B37-4FB4-B2CD-984FE1C6C5E4}"/>
              </a:ext>
            </a:extLst>
          </p:cNvPr>
          <p:cNvSpPr>
            <a:spLocks noGrp="1"/>
          </p:cNvSpPr>
          <p:nvPr>
            <p:ph type="body" sz="quarter" idx="12" hasCustomPrompt="1"/>
          </p:nvPr>
        </p:nvSpPr>
        <p:spPr>
          <a:xfrm>
            <a:off x="611927" y="5521284"/>
            <a:ext cx="4632986" cy="355601"/>
          </a:xfrm>
          <a:prstGeom prst="rect">
            <a:avLst/>
          </a:prstGeom>
        </p:spPr>
        <p:txBody>
          <a:bodyPr/>
          <a:lstStyle>
            <a:lvl1pPr algn="l">
              <a:buNone/>
              <a:defRPr sz="1800" b="0" i="0">
                <a:solidFill>
                  <a:schemeClr val="tx2"/>
                </a:solidFill>
                <a:latin typeface="Segoe UI Light" panose="020B0502040204020203" pitchFamily="34" charset="0"/>
              </a:defRPr>
            </a:lvl1pPr>
          </a:lstStyle>
          <a:p>
            <a:pPr lvl="0"/>
            <a:r>
              <a:rPr lang="en-US" dirty="0"/>
              <a:t>Role / Division</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229416F8-1B20-4892-97FA-108F191A5885}"/>
                  </a:ext>
                </a:extLst>
              </p14:cNvPr>
              <p14:cNvContentPartPr/>
              <p14:nvPr/>
            </p14:nvContentPartPr>
            <p14:xfrm>
              <a:off x="4091869" y="5181282"/>
              <a:ext cx="240" cy="240"/>
            </p14:xfrm>
          </p:contentPart>
        </mc:Choice>
        <mc:Fallback xmlns="">
          <p:pic>
            <p:nvPicPr>
              <p:cNvPr id="3" name="Ink 2">
                <a:extLst>
                  <a:ext uri="{FF2B5EF4-FFF2-40B4-BE49-F238E27FC236}">
                    <a16:creationId xmlns:a16="http://schemas.microsoft.com/office/drawing/2014/main" id="{229416F8-1B20-4892-97FA-108F191A5885}"/>
                  </a:ext>
                </a:extLst>
              </p:cNvPr>
              <p:cNvPicPr/>
              <p:nvPr/>
            </p:nvPicPr>
            <p:blipFill>
              <a:blip r:embed="rId3"/>
              <a:stretch>
                <a:fillRect/>
              </a:stretch>
            </p:blipFill>
            <p:spPr>
              <a:xfrm>
                <a:off x="4087789" y="5177202"/>
                <a:ext cx="7920" cy="7920"/>
              </a:xfrm>
              <a:prstGeom prst="rect">
                <a:avLst/>
              </a:prstGeom>
            </p:spPr>
          </p:pic>
        </mc:Fallback>
      </mc:AlternateContent>
      <p:sp>
        <p:nvSpPr>
          <p:cNvPr id="13" name="Text Placeholder 6">
            <a:extLst>
              <a:ext uri="{FF2B5EF4-FFF2-40B4-BE49-F238E27FC236}">
                <a16:creationId xmlns:a16="http://schemas.microsoft.com/office/drawing/2014/main" id="{3B8C5FC9-E24A-E74A-BAE4-82FD2D9DAA9E}"/>
              </a:ext>
            </a:extLst>
          </p:cNvPr>
          <p:cNvSpPr>
            <a:spLocks noGrp="1"/>
          </p:cNvSpPr>
          <p:nvPr>
            <p:ph type="body" sz="quarter" idx="13" hasCustomPrompt="1"/>
          </p:nvPr>
        </p:nvSpPr>
        <p:spPr>
          <a:xfrm>
            <a:off x="611926" y="2544303"/>
            <a:ext cx="9141667" cy="355601"/>
          </a:xfrm>
          <a:prstGeom prst="rect">
            <a:avLst/>
          </a:prstGeom>
        </p:spPr>
        <p:txBody>
          <a:bodyPr anchor="b"/>
          <a:lstStyle>
            <a:lvl1pPr algn="l">
              <a:buNone/>
              <a:defRPr sz="1600" b="0" cap="all" baseline="0">
                <a:solidFill>
                  <a:schemeClr val="tx2">
                    <a:alpha val="60000"/>
                  </a:schemeClr>
                </a:solidFill>
              </a:defRPr>
            </a:lvl1pPr>
          </a:lstStyle>
          <a:p>
            <a:pPr lvl="0"/>
            <a:r>
              <a:rPr lang="en-US" dirty="0"/>
              <a:t>Wayfinding or </a:t>
            </a:r>
            <a:r>
              <a:rPr lang="en-US" dirty="0" err="1"/>
              <a:t>SECtion</a:t>
            </a:r>
            <a:r>
              <a:rPr lang="en-US" dirty="0"/>
              <a:t> number heading</a:t>
            </a:r>
          </a:p>
        </p:txBody>
      </p:sp>
      <mc:AlternateContent xmlns:mc="http://schemas.openxmlformats.org/markup-compatibility/2006" xmlns:p14="http://schemas.microsoft.com/office/powerpoint/2010/main">
        <mc:Choice Requires="p14">
          <p:contentPart p14:bwMode="auto" r:id="rId4">
            <p14:nvContentPartPr>
              <p14:cNvPr id="16" name="Ink 15">
                <a:extLst>
                  <a:ext uri="{FF2B5EF4-FFF2-40B4-BE49-F238E27FC236}">
                    <a16:creationId xmlns:a16="http://schemas.microsoft.com/office/drawing/2014/main" id="{319CA9A2-6702-BF40-A145-840BA257A6C1}"/>
                  </a:ext>
                </a:extLst>
              </p14:cNvPr>
              <p14:cNvContentPartPr/>
              <p14:nvPr/>
            </p14:nvContentPartPr>
            <p14:xfrm>
              <a:off x="4091868" y="2311005"/>
              <a:ext cx="240" cy="240"/>
            </p14:xfrm>
          </p:contentPart>
        </mc:Choice>
        <mc:Fallback xmlns="">
          <p:pic>
            <p:nvPicPr>
              <p:cNvPr id="16" name="Ink 15">
                <a:extLst>
                  <a:ext uri="{FF2B5EF4-FFF2-40B4-BE49-F238E27FC236}">
                    <a16:creationId xmlns:a16="http://schemas.microsoft.com/office/drawing/2014/main" id="{319CA9A2-6702-BF40-A145-840BA257A6C1}"/>
                  </a:ext>
                </a:extLst>
              </p:cNvPr>
              <p:cNvPicPr/>
              <p:nvPr/>
            </p:nvPicPr>
            <p:blipFill>
              <a:blip r:embed="rId3"/>
              <a:stretch>
                <a:fillRect/>
              </a:stretch>
            </p:blipFill>
            <p:spPr>
              <a:xfrm>
                <a:off x="4087788" y="2306925"/>
                <a:ext cx="7920" cy="7920"/>
              </a:xfrm>
              <a:prstGeom prst="rect">
                <a:avLst/>
              </a:prstGeom>
            </p:spPr>
          </p:pic>
        </mc:Fallback>
      </mc:AlternateContent>
      <p:sp>
        <p:nvSpPr>
          <p:cNvPr id="18" name="Rectangle 17">
            <a:extLst>
              <a:ext uri="{FF2B5EF4-FFF2-40B4-BE49-F238E27FC236}">
                <a16:creationId xmlns:a16="http://schemas.microsoft.com/office/drawing/2014/main" id="{73E30A92-D01E-F642-B0BB-5C8BCDFFA68E}"/>
              </a:ext>
            </a:extLst>
          </p:cNvPr>
          <p:cNvSpPr/>
          <p:nvPr/>
        </p:nvSpPr>
        <p:spPr>
          <a:xfrm>
            <a:off x="0" y="1104900"/>
            <a:ext cx="201220" cy="4610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23" name="TextBox 22">
            <a:extLst>
              <a:ext uri="{FF2B5EF4-FFF2-40B4-BE49-F238E27FC236}">
                <a16:creationId xmlns:a16="http://schemas.microsoft.com/office/drawing/2014/main" id="{E0114D7D-0C3B-E044-9C1E-895E0844EDA6}"/>
              </a:ext>
            </a:extLst>
          </p:cNvPr>
          <p:cNvSpPr txBox="1"/>
          <p:nvPr/>
        </p:nvSpPr>
        <p:spPr>
          <a:xfrm>
            <a:off x="48238" y="6471771"/>
            <a:ext cx="554513" cy="365125"/>
          </a:xfrm>
          <a:prstGeom prst="rect">
            <a:avLst/>
          </a:prstGeom>
          <a:noFill/>
        </p:spPr>
        <p:txBody>
          <a:bodyPr wrap="square" lIns="0" tIns="0" rIns="0" bIns="0" rtlCol="0" anchor="ctr">
            <a:noAutofit/>
          </a:bodyPr>
          <a:lstStyle/>
          <a:p>
            <a:pPr algn="ctr">
              <a:lnSpc>
                <a:spcPct val="90000"/>
              </a:lnSpc>
            </a:pPr>
            <a:fld id="{7A51DB15-7364-4F0B-A3A0-1309F8830053}" type="slidenum">
              <a:rPr lang="en-US" sz="1050" smtClean="0">
                <a:solidFill>
                  <a:schemeClr val="tx1">
                    <a:lumMod val="60000"/>
                    <a:lumOff val="40000"/>
                  </a:schemeClr>
                </a:solidFill>
                <a:latin typeface="+mj-lt"/>
              </a:rPr>
              <a:pPr algn="ctr">
                <a:lnSpc>
                  <a:spcPct val="90000"/>
                </a:lnSpc>
              </a:pPr>
              <a:t>‹#›</a:t>
            </a:fld>
            <a:endParaRPr lang="en-US" sz="1050" dirty="0">
              <a:solidFill>
                <a:schemeClr val="tx1">
                  <a:lumMod val="60000"/>
                  <a:lumOff val="40000"/>
                </a:schemeClr>
              </a:solidFill>
              <a:latin typeface="+mj-lt"/>
            </a:endParaRPr>
          </a:p>
        </p:txBody>
      </p:sp>
      <mc:AlternateContent xmlns:mc="http://schemas.openxmlformats.org/markup-compatibility/2006" xmlns:p14="http://schemas.microsoft.com/office/powerpoint/2010/main">
        <mc:Choice Requires="p14">
          <p:contentPart p14:bwMode="auto" r:id="rId5">
            <p14:nvContentPartPr>
              <p14:cNvPr id="17" name="Ink 16">
                <a:extLst>
                  <a:ext uri="{FF2B5EF4-FFF2-40B4-BE49-F238E27FC236}">
                    <a16:creationId xmlns:a16="http://schemas.microsoft.com/office/drawing/2014/main" id="{0A11A4E4-2EF7-4ABF-8CAB-34C068B87752}"/>
                  </a:ext>
                </a:extLst>
              </p14:cNvPr>
              <p14:cNvContentPartPr/>
              <p14:nvPr/>
            </p14:nvContentPartPr>
            <p14:xfrm>
              <a:off x="4091869" y="5181282"/>
              <a:ext cx="240" cy="240"/>
            </p14:xfrm>
          </p:contentPart>
        </mc:Choice>
        <mc:Fallback xmlns="">
          <p:pic>
            <p:nvPicPr>
              <p:cNvPr id="17" name="Ink 16">
                <a:extLst>
                  <a:ext uri="{FF2B5EF4-FFF2-40B4-BE49-F238E27FC236}">
                    <a16:creationId xmlns:a16="http://schemas.microsoft.com/office/drawing/2014/main" id="{0A11A4E4-2EF7-4ABF-8CAB-34C068B87752}"/>
                  </a:ext>
                </a:extLst>
              </p:cNvPr>
              <p:cNvPicPr/>
              <p:nvPr/>
            </p:nvPicPr>
            <p:blipFill>
              <a:blip r:embed="rId3"/>
              <a:stretch>
                <a:fillRect/>
              </a:stretch>
            </p:blipFill>
            <p:spPr>
              <a:xfrm>
                <a:off x="4087789" y="5177202"/>
                <a:ext cx="7920" cy="7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Ink 18">
                <a:extLst>
                  <a:ext uri="{FF2B5EF4-FFF2-40B4-BE49-F238E27FC236}">
                    <a16:creationId xmlns:a16="http://schemas.microsoft.com/office/drawing/2014/main" id="{47921BCD-F689-4B0F-AD31-E9580AD85EB9}"/>
                  </a:ext>
                </a:extLst>
              </p14:cNvPr>
              <p14:cNvContentPartPr/>
              <p14:nvPr/>
            </p14:nvContentPartPr>
            <p14:xfrm>
              <a:off x="4091868" y="2311005"/>
              <a:ext cx="240" cy="240"/>
            </p14:xfrm>
          </p:contentPart>
        </mc:Choice>
        <mc:Fallback xmlns="">
          <p:pic>
            <p:nvPicPr>
              <p:cNvPr id="19" name="Ink 18">
                <a:extLst>
                  <a:ext uri="{FF2B5EF4-FFF2-40B4-BE49-F238E27FC236}">
                    <a16:creationId xmlns:a16="http://schemas.microsoft.com/office/drawing/2014/main" id="{47921BCD-F689-4B0F-AD31-E9580AD85EB9}"/>
                  </a:ext>
                </a:extLst>
              </p:cNvPr>
              <p:cNvPicPr/>
              <p:nvPr/>
            </p:nvPicPr>
            <p:blipFill>
              <a:blip r:embed="rId3"/>
              <a:stretch>
                <a:fillRect/>
              </a:stretch>
            </p:blipFill>
            <p:spPr>
              <a:xfrm>
                <a:off x="4087788" y="2306925"/>
                <a:ext cx="7920" cy="7920"/>
              </a:xfrm>
              <a:prstGeom prst="rect">
                <a:avLst/>
              </a:prstGeom>
            </p:spPr>
          </p:pic>
        </mc:Fallback>
      </mc:AlternateContent>
      <p:sp>
        <p:nvSpPr>
          <p:cNvPr id="20" name="Rectangle 19">
            <a:extLst>
              <a:ext uri="{FF2B5EF4-FFF2-40B4-BE49-F238E27FC236}">
                <a16:creationId xmlns:a16="http://schemas.microsoft.com/office/drawing/2014/main" id="{06404EDA-FB4E-422A-9279-0518446E8806}"/>
              </a:ext>
            </a:extLst>
          </p:cNvPr>
          <p:cNvSpPr/>
          <p:nvPr/>
        </p:nvSpPr>
        <p:spPr>
          <a:xfrm>
            <a:off x="0" y="1104900"/>
            <a:ext cx="201220" cy="4610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22" name="TextBox 21">
            <a:extLst>
              <a:ext uri="{FF2B5EF4-FFF2-40B4-BE49-F238E27FC236}">
                <a16:creationId xmlns:a16="http://schemas.microsoft.com/office/drawing/2014/main" id="{019FBCC4-2B96-43BD-A58F-FD25FA95C2DC}"/>
              </a:ext>
            </a:extLst>
          </p:cNvPr>
          <p:cNvSpPr txBox="1"/>
          <p:nvPr/>
        </p:nvSpPr>
        <p:spPr>
          <a:xfrm>
            <a:off x="48238" y="6471771"/>
            <a:ext cx="554513" cy="365125"/>
          </a:xfrm>
          <a:prstGeom prst="rect">
            <a:avLst/>
          </a:prstGeom>
          <a:noFill/>
        </p:spPr>
        <p:txBody>
          <a:bodyPr wrap="square" lIns="0" tIns="0" rIns="0" bIns="0" rtlCol="0" anchor="ctr">
            <a:noAutofit/>
          </a:bodyPr>
          <a:lstStyle/>
          <a:p>
            <a:pPr algn="ctr">
              <a:lnSpc>
                <a:spcPct val="90000"/>
              </a:lnSpc>
            </a:pPr>
            <a:fld id="{7A51DB15-7364-4F0B-A3A0-1309F8830053}" type="slidenum">
              <a:rPr lang="en-US" sz="1050" smtClean="0">
                <a:solidFill>
                  <a:schemeClr val="tx1">
                    <a:lumMod val="60000"/>
                    <a:lumOff val="40000"/>
                  </a:schemeClr>
                </a:solidFill>
                <a:latin typeface="+mj-lt"/>
              </a:rPr>
              <a:pPr algn="ctr">
                <a:lnSpc>
                  <a:spcPct val="90000"/>
                </a:lnSpc>
              </a:pPr>
              <a:t>‹#›</a:t>
            </a:fld>
            <a:endParaRPr lang="en-US" sz="1050" dirty="0">
              <a:solidFill>
                <a:schemeClr val="tx1">
                  <a:lumMod val="60000"/>
                  <a:lumOff val="40000"/>
                </a:schemeClr>
              </a:solidFill>
              <a:latin typeface="+mj-lt"/>
            </a:endParaRPr>
          </a:p>
        </p:txBody>
      </p:sp>
      <p:pic>
        <p:nvPicPr>
          <p:cNvPr id="29" name="Picture 28" descr="A picture containing outdoor object, honeycomb&#10;&#10;Description automatically generated">
            <a:extLst>
              <a:ext uri="{FF2B5EF4-FFF2-40B4-BE49-F238E27FC236}">
                <a16:creationId xmlns:a16="http://schemas.microsoft.com/office/drawing/2014/main" id="{7EFDD94D-1975-4A05-BD18-2D77B3DB064E}"/>
              </a:ext>
            </a:extLst>
          </p:cNvPr>
          <p:cNvPicPr>
            <a:picLocks noChangeAspect="1"/>
          </p:cNvPicPr>
          <p:nvPr/>
        </p:nvPicPr>
        <p:blipFill rotWithShape="1">
          <a:blip r:embed="rId7">
            <a:duotone>
              <a:prstClr val="black"/>
              <a:schemeClr val="accent2">
                <a:tint val="45000"/>
                <a:satMod val="400000"/>
              </a:schemeClr>
            </a:duotone>
          </a:blip>
          <a:srcRect l="24197" b="13789"/>
          <a:stretch/>
        </p:blipFill>
        <p:spPr>
          <a:xfrm flipH="1" flipV="1">
            <a:off x="8615014" y="-2"/>
            <a:ext cx="3576745" cy="6285543"/>
          </a:xfrm>
          <a:prstGeom prst="rect">
            <a:avLst/>
          </a:prstGeom>
        </p:spPr>
      </p:pic>
      <p:pic>
        <p:nvPicPr>
          <p:cNvPr id="15" name="Picture 14" descr="Logo&#10;&#10;Description automatically generated">
            <a:extLst>
              <a:ext uri="{FF2B5EF4-FFF2-40B4-BE49-F238E27FC236}">
                <a16:creationId xmlns:a16="http://schemas.microsoft.com/office/drawing/2014/main" id="{430BE175-EECA-4FC2-8698-30E1F9EDD003}"/>
              </a:ext>
            </a:extLst>
          </p:cNvPr>
          <p:cNvPicPr>
            <a:picLocks noChangeAspect="1"/>
          </p:cNvPicPr>
          <p:nvPr/>
        </p:nvPicPr>
        <p:blipFill>
          <a:blip r:embed="rId8"/>
          <a:stretch>
            <a:fillRect/>
          </a:stretch>
        </p:blipFill>
        <p:spPr>
          <a:xfrm>
            <a:off x="612085" y="1059541"/>
            <a:ext cx="1547557" cy="565853"/>
          </a:xfrm>
          <a:prstGeom prst="rect">
            <a:avLst/>
          </a:prstGeom>
        </p:spPr>
      </p:pic>
    </p:spTree>
    <p:extLst>
      <p:ext uri="{BB962C8B-B14F-4D97-AF65-F5344CB8AC3E}">
        <p14:creationId xmlns:p14="http://schemas.microsoft.com/office/powerpoint/2010/main" val="18139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itle and Subtitle">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CFE39A2A-E7CB-FF4D-925D-DD9E4CEB7F44}"/>
              </a:ext>
            </a:extLst>
          </p:cNvPr>
          <p:cNvSpPr>
            <a:spLocks noGrp="1"/>
          </p:cNvSpPr>
          <p:nvPr>
            <p:ph type="body" sz="quarter" idx="11" hasCustomPrompt="1"/>
          </p:nvPr>
        </p:nvSpPr>
        <p:spPr>
          <a:xfrm>
            <a:off x="618079" y="4674566"/>
            <a:ext cx="8221147" cy="355601"/>
          </a:xfrm>
          <a:prstGeom prst="rect">
            <a:avLst/>
          </a:prstGeom>
        </p:spPr>
        <p:txBody>
          <a:bodyPr anchor="b"/>
          <a:lstStyle>
            <a:lvl1pPr algn="l">
              <a:buNone/>
              <a:defRPr sz="1800">
                <a:solidFill>
                  <a:schemeClr val="tx2"/>
                </a:solidFill>
                <a:latin typeface="Arial Nova Light" panose="020B0304020202020204" pitchFamily="34" charset="0"/>
              </a:defRPr>
            </a:lvl1pPr>
          </a:lstStyle>
          <a:p>
            <a:pPr lvl="0"/>
            <a:r>
              <a:rPr lang="en-US" dirty="0"/>
              <a:t>Speaker Name</a:t>
            </a:r>
          </a:p>
        </p:txBody>
      </p:sp>
      <p:sp>
        <p:nvSpPr>
          <p:cNvPr id="13" name="Text Placeholder 6">
            <a:extLst>
              <a:ext uri="{FF2B5EF4-FFF2-40B4-BE49-F238E27FC236}">
                <a16:creationId xmlns:a16="http://schemas.microsoft.com/office/drawing/2014/main" id="{185196A9-3218-8443-A9E0-59B936EE2810}"/>
              </a:ext>
            </a:extLst>
          </p:cNvPr>
          <p:cNvSpPr>
            <a:spLocks noGrp="1"/>
          </p:cNvSpPr>
          <p:nvPr>
            <p:ph type="body" sz="quarter" idx="12" hasCustomPrompt="1"/>
          </p:nvPr>
        </p:nvSpPr>
        <p:spPr>
          <a:xfrm>
            <a:off x="618079" y="5103596"/>
            <a:ext cx="8221150" cy="355601"/>
          </a:xfrm>
          <a:prstGeom prst="rect">
            <a:avLst/>
          </a:prstGeom>
        </p:spPr>
        <p:txBody>
          <a:bodyPr/>
          <a:lstStyle>
            <a:lvl1pPr algn="l">
              <a:buNone/>
              <a:defRPr sz="1800" b="0" i="0">
                <a:solidFill>
                  <a:schemeClr val="tx2"/>
                </a:solidFill>
                <a:latin typeface="Arial Nova Light" panose="020B0304020202020204" pitchFamily="34" charset="0"/>
              </a:defRPr>
            </a:lvl1pPr>
          </a:lstStyle>
          <a:p>
            <a:pPr lvl="0"/>
            <a:r>
              <a:rPr lang="en-US" dirty="0"/>
              <a:t>Speaker contact 1</a:t>
            </a:r>
          </a:p>
        </p:txBody>
      </p:sp>
      <mc:AlternateContent xmlns:mc="http://schemas.openxmlformats.org/markup-compatibility/2006" xmlns:p14="http://schemas.microsoft.com/office/powerpoint/2010/main">
        <mc:Choice Requires="p14">
          <p:contentPart p14:bwMode="auto" r:id="rId2">
            <p14:nvContentPartPr>
              <p14:cNvPr id="14" name="Ink 13">
                <a:extLst>
                  <a:ext uri="{FF2B5EF4-FFF2-40B4-BE49-F238E27FC236}">
                    <a16:creationId xmlns:a16="http://schemas.microsoft.com/office/drawing/2014/main" id="{39A77A82-2E26-A740-9C44-A20924772DA1}"/>
                  </a:ext>
                </a:extLst>
              </p14:cNvPr>
              <p14:cNvContentPartPr/>
              <p14:nvPr/>
            </p14:nvContentPartPr>
            <p14:xfrm>
              <a:off x="4091869" y="5432665"/>
              <a:ext cx="240" cy="240"/>
            </p14:xfrm>
          </p:contentPart>
        </mc:Choice>
        <mc:Fallback xmlns="">
          <p:pic>
            <p:nvPicPr>
              <p:cNvPr id="14" name="Ink 13">
                <a:extLst>
                  <a:ext uri="{FF2B5EF4-FFF2-40B4-BE49-F238E27FC236}">
                    <a16:creationId xmlns:a16="http://schemas.microsoft.com/office/drawing/2014/main" id="{39A77A82-2E26-A740-9C44-A20924772DA1}"/>
                  </a:ext>
                </a:extLst>
              </p:cNvPr>
              <p:cNvPicPr/>
              <p:nvPr/>
            </p:nvPicPr>
            <p:blipFill>
              <a:blip r:embed="rId3"/>
              <a:stretch>
                <a:fillRect/>
              </a:stretch>
            </p:blipFill>
            <p:spPr>
              <a:xfrm>
                <a:off x="4087789" y="5428585"/>
                <a:ext cx="7920" cy="7920"/>
              </a:xfrm>
              <a:prstGeom prst="rect">
                <a:avLst/>
              </a:prstGeom>
            </p:spPr>
          </p:pic>
        </mc:Fallback>
      </mc:AlternateContent>
      <p:sp>
        <p:nvSpPr>
          <p:cNvPr id="18" name="Subtitle 2">
            <a:extLst>
              <a:ext uri="{FF2B5EF4-FFF2-40B4-BE49-F238E27FC236}">
                <a16:creationId xmlns:a16="http://schemas.microsoft.com/office/drawing/2014/main" id="{0C1556EE-2135-D944-ACEA-9F558C979A5E}"/>
              </a:ext>
            </a:extLst>
          </p:cNvPr>
          <p:cNvSpPr>
            <a:spLocks noGrp="1"/>
          </p:cNvSpPr>
          <p:nvPr>
            <p:ph type="subTitle" idx="10"/>
          </p:nvPr>
        </p:nvSpPr>
        <p:spPr>
          <a:xfrm>
            <a:off x="580733" y="2594699"/>
            <a:ext cx="5934554" cy="613860"/>
          </a:xfrm>
          <a:prstGeom prst="rect">
            <a:avLst/>
          </a:prstGeom>
        </p:spPr>
        <p:txBody>
          <a:bodyPr/>
          <a:lstStyle>
            <a:lvl1pPr marL="0" marR="0" indent="0" algn="l" defTabSz="914400" rtl="0" eaLnBrk="1" fontAlgn="auto" latinLnBrk="0" hangingPunct="1">
              <a:lnSpc>
                <a:spcPct val="90000"/>
              </a:lnSpc>
              <a:spcBef>
                <a:spcPts val="1800"/>
              </a:spcBef>
              <a:spcAft>
                <a:spcPts val="0"/>
              </a:spcAft>
              <a:buClr>
                <a:schemeClr val="tx2"/>
              </a:buClr>
              <a:buSzPct val="90000"/>
              <a:buFont typeface="Arial" panose="020B0604020202020204" pitchFamily="34" charset="0"/>
              <a:buNone/>
              <a:tabLst/>
              <a:defRPr lang="en-US" sz="2000" smtClean="0">
                <a:solidFill>
                  <a:schemeClr val="accent2"/>
                </a:solidFill>
                <a:effectLst/>
                <a:ea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9" name="Text Placeholder 4">
            <a:extLst>
              <a:ext uri="{FF2B5EF4-FFF2-40B4-BE49-F238E27FC236}">
                <a16:creationId xmlns:a16="http://schemas.microsoft.com/office/drawing/2014/main" id="{D0C1605A-D40E-3540-ABC8-BCAFD4B46E08}"/>
              </a:ext>
            </a:extLst>
          </p:cNvPr>
          <p:cNvSpPr txBox="1">
            <a:spLocks/>
          </p:cNvSpPr>
          <p:nvPr/>
        </p:nvSpPr>
        <p:spPr>
          <a:xfrm>
            <a:off x="688243" y="5975963"/>
            <a:ext cx="3181760" cy="355601"/>
          </a:xfrm>
          <a:prstGeom prst="rect">
            <a:avLst/>
          </a:prstGeom>
        </p:spPr>
        <p:txBody>
          <a:bodyPr vert="horz" lIns="0" tIns="0" rIns="0" bIns="0" rtlCol="0">
            <a:noAutofit/>
          </a:bodyPr>
          <a:lstStyle>
            <a:lvl1pPr marL="238125" indent="-238125" algn="l" defTabSz="914400" rtl="0" eaLnBrk="1" latinLnBrk="0" hangingPunct="1">
              <a:lnSpc>
                <a:spcPct val="90000"/>
              </a:lnSpc>
              <a:spcBef>
                <a:spcPts val="1800"/>
              </a:spcBef>
              <a:buClr>
                <a:schemeClr val="tx2"/>
              </a:buClr>
              <a:buSzPct val="90000"/>
              <a:buFont typeface="Arial" panose="020B0604020202020204" pitchFamily="34" charset="0"/>
              <a:buNone/>
              <a:tabLst/>
              <a:defRPr sz="1800" b="0" i="0" kern="1200">
                <a:solidFill>
                  <a:schemeClr val="tx2"/>
                </a:solidFill>
                <a:latin typeface="Segoe UI Light" panose="020B0502040204020203" pitchFamily="34" charset="0"/>
                <a:ea typeface="Segoe UI" panose="020B0502040204020203" pitchFamily="34" charset="0"/>
                <a:cs typeface="Segoe UI" panose="020B0502040204020203" pitchFamily="34" charset="0"/>
              </a:defRPr>
            </a:lvl1pPr>
            <a:lvl2pPr marL="457200" indent="-184150" algn="l" defTabSz="914400" rtl="0" eaLnBrk="1" latinLnBrk="0" hangingPunct="1">
              <a:lnSpc>
                <a:spcPct val="90000"/>
              </a:lnSpc>
              <a:spcBef>
                <a:spcPts val="800"/>
              </a:spcBef>
              <a:buClr>
                <a:schemeClr val="tx2"/>
              </a:buClr>
              <a:buSzPct val="90000"/>
              <a:buFont typeface="System Font Regular"/>
              <a:buChar char="–"/>
              <a:defRPr sz="1800" kern="1200">
                <a:solidFill>
                  <a:schemeClr val="tx2"/>
                </a:solidFill>
                <a:latin typeface="Segoe UI" panose="020B0502040204020203" pitchFamily="34" charset="0"/>
                <a:ea typeface="Segoe UI" panose="020B0502040204020203" pitchFamily="34" charset="0"/>
                <a:cs typeface="Segoe UI" panose="020B0502040204020203" pitchFamily="34" charset="0"/>
              </a:defRPr>
            </a:lvl2pPr>
            <a:lvl3pPr marL="744538" indent="-169863" algn="l" defTabSz="914400" rtl="0" eaLnBrk="1" latinLnBrk="0" hangingPunct="1">
              <a:lnSpc>
                <a:spcPct val="90000"/>
              </a:lnSpc>
              <a:spcBef>
                <a:spcPts val="600"/>
              </a:spcBef>
              <a:spcAft>
                <a:spcPts val="0"/>
              </a:spcAft>
              <a:buClr>
                <a:schemeClr val="tx2"/>
              </a:buClr>
              <a:buSzPct val="90000"/>
              <a:buFont typeface="Arial" panose="020B0604020202020204" pitchFamily="34" charset="0"/>
              <a:buChar char="•"/>
              <a:defRPr sz="1600" kern="1200">
                <a:solidFill>
                  <a:schemeClr val="tx2"/>
                </a:solidFill>
                <a:latin typeface="Segoe UI" panose="020B0502040204020203" pitchFamily="34" charset="0"/>
                <a:ea typeface="Segoe UI" panose="020B0502040204020203" pitchFamily="34" charset="0"/>
                <a:cs typeface="Segoe UI" panose="020B0502040204020203" pitchFamily="34" charset="0"/>
              </a:defRPr>
            </a:lvl3pPr>
            <a:lvl4pPr marL="969963" indent="-166688" algn="l" defTabSz="914400" rtl="0" eaLnBrk="1" latinLnBrk="0" hangingPunct="1">
              <a:lnSpc>
                <a:spcPct val="90000"/>
              </a:lnSpc>
              <a:spcBef>
                <a:spcPts val="400"/>
              </a:spcBef>
              <a:buClr>
                <a:schemeClr val="tx2"/>
              </a:buClr>
              <a:buSzPct val="90000"/>
              <a:buFont typeface="System Font Regular"/>
              <a:buChar char="–"/>
              <a:defRPr sz="1400" kern="1200">
                <a:solidFill>
                  <a:schemeClr val="tx2"/>
                </a:solidFill>
                <a:latin typeface="Segoe UI" panose="020B0502040204020203" pitchFamily="34" charset="0"/>
                <a:ea typeface="Segoe UI" panose="020B0502040204020203" pitchFamily="34" charset="0"/>
                <a:cs typeface="Segoe UI" panose="020B0502040204020203" pitchFamily="34" charset="0"/>
              </a:defRPr>
            </a:lvl4pPr>
            <a:lvl5pPr marL="1143000" indent="-138113" algn="l" defTabSz="914400" rtl="0" eaLnBrk="1" latinLnBrk="0" hangingPunct="1">
              <a:lnSpc>
                <a:spcPct val="90000"/>
              </a:lnSpc>
              <a:spcBef>
                <a:spcPts val="400"/>
              </a:spcBef>
              <a:buClr>
                <a:schemeClr val="tx2"/>
              </a:buClr>
              <a:buSzPct val="90000"/>
              <a:buFont typeface="Arial" panose="020B0604020202020204" pitchFamily="34" charset="0"/>
              <a:buChar char="•"/>
              <a:tabLst/>
              <a:defRPr sz="1200" kern="1200">
                <a:solidFill>
                  <a:schemeClr val="tx2"/>
                </a:solidFill>
                <a:latin typeface="Segoe UI" panose="020B0502040204020203" pitchFamily="34" charset="0"/>
                <a:ea typeface="Segoe UI" panose="020B0502040204020203" pitchFamily="34" charset="0"/>
                <a:cs typeface="Segoe UI" panose="020B0502040204020203" pitchFamily="34" charset="0"/>
              </a:defRPr>
            </a:lvl5pPr>
            <a:lvl6pPr marL="0" indent="0" algn="l" defTabSz="914400" rtl="0" eaLnBrk="1" latinLnBrk="0" hangingPunct="1">
              <a:lnSpc>
                <a:spcPct val="100000"/>
              </a:lnSpc>
              <a:spcBef>
                <a:spcPts val="1800"/>
              </a:spcBef>
              <a:buClr>
                <a:schemeClr val="tx2"/>
              </a:buClr>
              <a:buSzPct val="90000"/>
              <a:buFont typeface="+mj-lt"/>
              <a:buNone/>
              <a:defRPr sz="2000" kern="1200">
                <a:solidFill>
                  <a:schemeClr val="tx2"/>
                </a:solidFill>
                <a:latin typeface="Arial" panose="020B0604020202020204" pitchFamily="34" charset="0"/>
                <a:ea typeface="+mn-ea"/>
                <a:cs typeface="Arial" panose="020B0604020202020204" pitchFamily="34" charset="0"/>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Arial" panose="020B0604020202020204" pitchFamily="34" charset="0"/>
                <a:ea typeface="+mn-ea"/>
                <a:cs typeface="Arial" panose="020B0604020202020204" pitchFamily="34" charset="0"/>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Arial" panose="020B0604020202020204" pitchFamily="34" charset="0"/>
                <a:ea typeface="+mn-ea"/>
                <a:cs typeface="Arial" panose="020B0604020202020204" pitchFamily="34" charset="0"/>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Arial" panose="020B0604020202020204" pitchFamily="34" charset="0"/>
                <a:ea typeface="+mn-ea"/>
                <a:cs typeface="Arial" panose="020B0604020202020204" pitchFamily="34" charset="0"/>
              </a:defRPr>
            </a:lvl9pPr>
          </a:lstStyle>
          <a:p>
            <a:r>
              <a:rPr lang="en-US" sz="1800" dirty="0">
                <a:latin typeface="Arial Nova Light" panose="020B0304020202020204" pitchFamily="34" charset="0"/>
              </a:rPr>
              <a:t>gtmtax.com</a:t>
            </a:r>
          </a:p>
        </p:txBody>
      </p:sp>
      <p:sp>
        <p:nvSpPr>
          <p:cNvPr id="20" name="Rectangle 19">
            <a:extLst>
              <a:ext uri="{FF2B5EF4-FFF2-40B4-BE49-F238E27FC236}">
                <a16:creationId xmlns:a16="http://schemas.microsoft.com/office/drawing/2014/main" id="{BCCBF192-3A3D-904C-8583-940A6BB7A3CE}"/>
              </a:ext>
            </a:extLst>
          </p:cNvPr>
          <p:cNvSpPr/>
          <p:nvPr/>
        </p:nvSpPr>
        <p:spPr>
          <a:xfrm rot="16200000">
            <a:off x="-484610" y="944990"/>
            <a:ext cx="1143000" cy="1737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23" name="Text Placeholder 6">
            <a:extLst>
              <a:ext uri="{FF2B5EF4-FFF2-40B4-BE49-F238E27FC236}">
                <a16:creationId xmlns:a16="http://schemas.microsoft.com/office/drawing/2014/main" id="{07061CF4-40D9-674A-859F-5C9579788A28}"/>
              </a:ext>
            </a:extLst>
          </p:cNvPr>
          <p:cNvSpPr>
            <a:spLocks noGrp="1"/>
          </p:cNvSpPr>
          <p:nvPr>
            <p:ph type="body" sz="quarter" idx="13" hasCustomPrompt="1"/>
          </p:nvPr>
        </p:nvSpPr>
        <p:spPr>
          <a:xfrm>
            <a:off x="618079" y="5413499"/>
            <a:ext cx="8221150" cy="355601"/>
          </a:xfrm>
          <a:prstGeom prst="rect">
            <a:avLst/>
          </a:prstGeom>
        </p:spPr>
        <p:txBody>
          <a:bodyPr/>
          <a:lstStyle>
            <a:lvl1pPr algn="l">
              <a:buNone/>
              <a:defRPr sz="1800" b="0" i="0">
                <a:solidFill>
                  <a:schemeClr val="accent1"/>
                </a:solidFill>
                <a:latin typeface="Arial Nova Light" panose="020B0304020202020204" pitchFamily="34" charset="0"/>
              </a:defRPr>
            </a:lvl1pPr>
          </a:lstStyle>
          <a:p>
            <a:pPr lvl="0"/>
            <a:r>
              <a:rPr lang="en-US" dirty="0"/>
              <a:t>Speaker contact 2</a:t>
            </a:r>
          </a:p>
        </p:txBody>
      </p:sp>
      <p:sp>
        <p:nvSpPr>
          <p:cNvPr id="2" name="Rectangle 1">
            <a:extLst>
              <a:ext uri="{FF2B5EF4-FFF2-40B4-BE49-F238E27FC236}">
                <a16:creationId xmlns:a16="http://schemas.microsoft.com/office/drawing/2014/main" id="{E42C3D9D-CADB-E745-8292-828040A73997}"/>
              </a:ext>
            </a:extLst>
          </p:cNvPr>
          <p:cNvSpPr/>
          <p:nvPr/>
        </p:nvSpPr>
        <p:spPr>
          <a:xfrm>
            <a:off x="0" y="6543040"/>
            <a:ext cx="2784565" cy="3149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mc:AlternateContent xmlns:mc="http://schemas.openxmlformats.org/markup-compatibility/2006" xmlns:p14="http://schemas.microsoft.com/office/powerpoint/2010/main">
        <mc:Choice Requires="p14">
          <p:contentPart p14:bwMode="auto" r:id="rId4">
            <p14:nvContentPartPr>
              <p14:cNvPr id="22" name="Ink 21">
                <a:extLst>
                  <a:ext uri="{FF2B5EF4-FFF2-40B4-BE49-F238E27FC236}">
                    <a16:creationId xmlns:a16="http://schemas.microsoft.com/office/drawing/2014/main" id="{03C201C1-DA75-47E5-A6E4-CFA389FA2E3A}"/>
                  </a:ext>
                </a:extLst>
              </p14:cNvPr>
              <p14:cNvContentPartPr/>
              <p14:nvPr/>
            </p14:nvContentPartPr>
            <p14:xfrm>
              <a:off x="4091869" y="5432665"/>
              <a:ext cx="240" cy="240"/>
            </p14:xfrm>
          </p:contentPart>
        </mc:Choice>
        <mc:Fallback xmlns="">
          <p:pic>
            <p:nvPicPr>
              <p:cNvPr id="22" name="Ink 21">
                <a:extLst>
                  <a:ext uri="{FF2B5EF4-FFF2-40B4-BE49-F238E27FC236}">
                    <a16:creationId xmlns:a16="http://schemas.microsoft.com/office/drawing/2014/main" id="{03C201C1-DA75-47E5-A6E4-CFA389FA2E3A}"/>
                  </a:ext>
                </a:extLst>
              </p:cNvPr>
              <p:cNvPicPr/>
              <p:nvPr/>
            </p:nvPicPr>
            <p:blipFill>
              <a:blip r:embed="rId3"/>
              <a:stretch>
                <a:fillRect/>
              </a:stretch>
            </p:blipFill>
            <p:spPr>
              <a:xfrm>
                <a:off x="4087789" y="5428585"/>
                <a:ext cx="7920" cy="7920"/>
              </a:xfrm>
              <a:prstGeom prst="rect">
                <a:avLst/>
              </a:prstGeom>
            </p:spPr>
          </p:pic>
        </mc:Fallback>
      </mc:AlternateContent>
      <p:sp>
        <p:nvSpPr>
          <p:cNvPr id="26" name="Rectangle 25">
            <a:extLst>
              <a:ext uri="{FF2B5EF4-FFF2-40B4-BE49-F238E27FC236}">
                <a16:creationId xmlns:a16="http://schemas.microsoft.com/office/drawing/2014/main" id="{0096452C-788A-40F8-B8E4-35C10AB6D113}"/>
              </a:ext>
            </a:extLst>
          </p:cNvPr>
          <p:cNvSpPr/>
          <p:nvPr/>
        </p:nvSpPr>
        <p:spPr>
          <a:xfrm rot="16200000">
            <a:off x="-484610" y="944990"/>
            <a:ext cx="1143000" cy="1737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27" name="Rectangle 26">
            <a:extLst>
              <a:ext uri="{FF2B5EF4-FFF2-40B4-BE49-F238E27FC236}">
                <a16:creationId xmlns:a16="http://schemas.microsoft.com/office/drawing/2014/main" id="{AEA3AE4E-7282-4EFF-8C27-03581C89D50A}"/>
              </a:ext>
            </a:extLst>
          </p:cNvPr>
          <p:cNvSpPr/>
          <p:nvPr/>
        </p:nvSpPr>
        <p:spPr>
          <a:xfrm>
            <a:off x="0" y="6543040"/>
            <a:ext cx="2784565" cy="3149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pic>
        <p:nvPicPr>
          <p:cNvPr id="28" name="Picture 27" descr="A picture containing outdoor object, honeycomb&#10;&#10;Description automatically generated">
            <a:extLst>
              <a:ext uri="{FF2B5EF4-FFF2-40B4-BE49-F238E27FC236}">
                <a16:creationId xmlns:a16="http://schemas.microsoft.com/office/drawing/2014/main" id="{BEFDEBE9-6788-477C-94E0-8BD77D0522EA}"/>
              </a:ext>
            </a:extLst>
          </p:cNvPr>
          <p:cNvPicPr>
            <a:picLocks noChangeAspect="1"/>
          </p:cNvPicPr>
          <p:nvPr/>
        </p:nvPicPr>
        <p:blipFill rotWithShape="1">
          <a:blip r:embed="rId5">
            <a:duotone>
              <a:prstClr val="black"/>
              <a:schemeClr val="accent1">
                <a:tint val="45000"/>
                <a:satMod val="400000"/>
              </a:schemeClr>
            </a:duotone>
          </a:blip>
          <a:srcRect l="24197" b="13789"/>
          <a:stretch/>
        </p:blipFill>
        <p:spPr>
          <a:xfrm flipH="1" flipV="1">
            <a:off x="8615014" y="-2"/>
            <a:ext cx="3576745" cy="6285543"/>
          </a:xfrm>
          <a:prstGeom prst="rect">
            <a:avLst/>
          </a:prstGeom>
        </p:spPr>
      </p:pic>
      <p:sp>
        <p:nvSpPr>
          <p:cNvPr id="6" name="Content Placeholder 5">
            <a:extLst>
              <a:ext uri="{FF2B5EF4-FFF2-40B4-BE49-F238E27FC236}">
                <a16:creationId xmlns:a16="http://schemas.microsoft.com/office/drawing/2014/main" id="{691DFEA3-4080-4479-8326-258325521652}"/>
              </a:ext>
            </a:extLst>
          </p:cNvPr>
          <p:cNvSpPr>
            <a:spLocks noGrp="1"/>
          </p:cNvSpPr>
          <p:nvPr>
            <p:ph sz="quarter" idx="15" hasCustomPrompt="1"/>
          </p:nvPr>
        </p:nvSpPr>
        <p:spPr>
          <a:xfrm>
            <a:off x="580733" y="1663573"/>
            <a:ext cx="4697048" cy="614362"/>
          </a:xfrm>
        </p:spPr>
        <p:txBody>
          <a:bodyPr>
            <a:noAutofit/>
          </a:bodyPr>
          <a:lstStyle>
            <a:lvl1pPr marL="0" indent="0" algn="l" defTabSz="914400" rtl="0" eaLnBrk="1" latinLnBrk="0" hangingPunct="1">
              <a:lnSpc>
                <a:spcPct val="90000"/>
              </a:lnSpc>
              <a:spcBef>
                <a:spcPct val="0"/>
              </a:spcBef>
              <a:buNone/>
              <a:defRPr lang="en-US" sz="3800" b="0" i="0" kern="1200" cap="none" baseline="0" dirty="0">
                <a:solidFill>
                  <a:srgbClr val="08A9E2"/>
                </a:solidFill>
                <a:latin typeface="+mn-lt"/>
                <a:ea typeface="Segoe UI" panose="020B0502040204020203" pitchFamily="34" charset="0"/>
                <a:cs typeface="Segoe UI" panose="020B0502040204020203" pitchFamily="34" charset="0"/>
              </a:defRPr>
            </a:lvl1pPr>
          </a:lstStyle>
          <a:p>
            <a:pPr lvl="0"/>
            <a:r>
              <a:rPr lang="en-US" dirty="0"/>
              <a:t>Thank You</a:t>
            </a:r>
          </a:p>
        </p:txBody>
      </p:sp>
      <p:pic>
        <p:nvPicPr>
          <p:cNvPr id="16" name="Picture 15" descr="Logo&#10;&#10;Description automatically generated">
            <a:extLst>
              <a:ext uri="{FF2B5EF4-FFF2-40B4-BE49-F238E27FC236}">
                <a16:creationId xmlns:a16="http://schemas.microsoft.com/office/drawing/2014/main" id="{908D41DA-CD15-4F09-8F61-B04633C3AFE8}"/>
              </a:ext>
            </a:extLst>
          </p:cNvPr>
          <p:cNvPicPr>
            <a:picLocks noChangeAspect="1"/>
          </p:cNvPicPr>
          <p:nvPr/>
        </p:nvPicPr>
        <p:blipFill>
          <a:blip r:embed="rId6"/>
          <a:stretch>
            <a:fillRect/>
          </a:stretch>
        </p:blipFill>
        <p:spPr>
          <a:xfrm>
            <a:off x="458135" y="656479"/>
            <a:ext cx="1547557" cy="565853"/>
          </a:xfrm>
          <a:prstGeom prst="rect">
            <a:avLst/>
          </a:prstGeom>
        </p:spPr>
      </p:pic>
    </p:spTree>
    <p:extLst>
      <p:ext uri="{BB962C8B-B14F-4D97-AF65-F5344CB8AC3E}">
        <p14:creationId xmlns:p14="http://schemas.microsoft.com/office/powerpoint/2010/main" val="171134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amp; Subtitle Only">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ACD91F7-EEC8-5D4A-9814-280042BC0C97}"/>
              </a:ext>
            </a:extLst>
          </p:cNvPr>
          <p:cNvSpPr txBox="1"/>
          <p:nvPr/>
        </p:nvSpPr>
        <p:spPr>
          <a:xfrm>
            <a:off x="48238" y="6471771"/>
            <a:ext cx="554513" cy="365125"/>
          </a:xfrm>
          <a:prstGeom prst="rect">
            <a:avLst/>
          </a:prstGeom>
          <a:noFill/>
        </p:spPr>
        <p:txBody>
          <a:bodyPr wrap="square" lIns="0" tIns="0" rIns="0" bIns="0" rtlCol="0" anchor="ctr">
            <a:noAutofit/>
          </a:bodyPr>
          <a:lstStyle/>
          <a:p>
            <a:pPr algn="ctr">
              <a:lnSpc>
                <a:spcPct val="90000"/>
              </a:lnSpc>
            </a:pPr>
            <a:fld id="{7A51DB15-7364-4F0B-A3A0-1309F8830053}" type="slidenum">
              <a:rPr lang="en-US" sz="1050" smtClean="0">
                <a:solidFill>
                  <a:schemeClr val="tx1">
                    <a:lumMod val="60000"/>
                    <a:lumOff val="40000"/>
                  </a:schemeClr>
                </a:solidFill>
                <a:latin typeface="+mj-lt"/>
              </a:rPr>
              <a:pPr algn="ctr">
                <a:lnSpc>
                  <a:spcPct val="90000"/>
                </a:lnSpc>
              </a:pPr>
              <a:t>‹#›</a:t>
            </a:fld>
            <a:endParaRPr lang="en-US" sz="1050" dirty="0">
              <a:solidFill>
                <a:schemeClr val="tx1">
                  <a:lumMod val="60000"/>
                  <a:lumOff val="40000"/>
                </a:schemeClr>
              </a:solidFill>
              <a:latin typeface="+mj-lt"/>
            </a:endParaRPr>
          </a:p>
        </p:txBody>
      </p:sp>
      <p:pic>
        <p:nvPicPr>
          <p:cNvPr id="7" name="Picture 6" descr="A picture containing drawing, table&#10;&#10;Description automatically generated">
            <a:extLst>
              <a:ext uri="{FF2B5EF4-FFF2-40B4-BE49-F238E27FC236}">
                <a16:creationId xmlns:a16="http://schemas.microsoft.com/office/drawing/2014/main" id="{23D60D94-C493-49D4-843A-757DDE493322}"/>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0019042" y="0"/>
            <a:ext cx="2172959" cy="1132232"/>
          </a:xfrm>
          <a:prstGeom prst="rect">
            <a:avLst/>
          </a:prstGeom>
        </p:spPr>
      </p:pic>
      <p:pic>
        <p:nvPicPr>
          <p:cNvPr id="9" name="Picture 8" descr="Logo&#10;&#10;Description automatically generated">
            <a:extLst>
              <a:ext uri="{FF2B5EF4-FFF2-40B4-BE49-F238E27FC236}">
                <a16:creationId xmlns:a16="http://schemas.microsoft.com/office/drawing/2014/main" id="{B1EE3EB3-B81C-4DA2-AE20-146204A9DBD5}"/>
              </a:ext>
            </a:extLst>
          </p:cNvPr>
          <p:cNvPicPr>
            <a:picLocks noChangeAspect="1"/>
          </p:cNvPicPr>
          <p:nvPr/>
        </p:nvPicPr>
        <p:blipFill>
          <a:blip r:embed="rId3"/>
          <a:stretch>
            <a:fillRect/>
          </a:stretch>
        </p:blipFill>
        <p:spPr>
          <a:xfrm>
            <a:off x="10399202" y="6117278"/>
            <a:ext cx="1547154" cy="565853"/>
          </a:xfrm>
          <a:prstGeom prst="rect">
            <a:avLst/>
          </a:prstGeom>
        </p:spPr>
      </p:pic>
      <p:sp>
        <p:nvSpPr>
          <p:cNvPr id="10" name="TextBox 9">
            <a:extLst>
              <a:ext uri="{FF2B5EF4-FFF2-40B4-BE49-F238E27FC236}">
                <a16:creationId xmlns:a16="http://schemas.microsoft.com/office/drawing/2014/main" id="{38898DB4-416B-4B41-BC71-F1B977D8ECA7}"/>
              </a:ext>
            </a:extLst>
          </p:cNvPr>
          <p:cNvSpPr txBox="1"/>
          <p:nvPr/>
        </p:nvSpPr>
        <p:spPr>
          <a:xfrm>
            <a:off x="48238" y="6471771"/>
            <a:ext cx="554513" cy="365125"/>
          </a:xfrm>
          <a:prstGeom prst="rect">
            <a:avLst/>
          </a:prstGeom>
          <a:noFill/>
        </p:spPr>
        <p:txBody>
          <a:bodyPr wrap="square" lIns="0" tIns="0" rIns="0" bIns="0" rtlCol="0" anchor="ctr">
            <a:noAutofit/>
          </a:bodyPr>
          <a:lstStyle/>
          <a:p>
            <a:pPr algn="ctr">
              <a:lnSpc>
                <a:spcPct val="90000"/>
              </a:lnSpc>
            </a:pPr>
            <a:fld id="{7A51DB15-7364-4F0B-A3A0-1309F8830053}" type="slidenum">
              <a:rPr lang="en-US" sz="1050" smtClean="0">
                <a:solidFill>
                  <a:schemeClr val="tx2"/>
                </a:solidFill>
                <a:latin typeface="+mj-lt"/>
              </a:rPr>
              <a:pPr algn="ctr">
                <a:lnSpc>
                  <a:spcPct val="90000"/>
                </a:lnSpc>
              </a:pPr>
              <a:t>‹#›</a:t>
            </a:fld>
            <a:endParaRPr lang="en-US" sz="1050" dirty="0">
              <a:solidFill>
                <a:schemeClr val="tx2"/>
              </a:solidFill>
              <a:latin typeface="+mj-lt"/>
            </a:endParaRPr>
          </a:p>
        </p:txBody>
      </p:sp>
      <p:pic>
        <p:nvPicPr>
          <p:cNvPr id="11" name="Picture 10" descr="A picture containing drawing, table&#10;&#10;Description automatically generated">
            <a:extLst>
              <a:ext uri="{FF2B5EF4-FFF2-40B4-BE49-F238E27FC236}">
                <a16:creationId xmlns:a16="http://schemas.microsoft.com/office/drawing/2014/main" id="{9B7A2EDA-FF44-4E11-8B87-07D49B110D92}"/>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0019042" y="0"/>
            <a:ext cx="2172959" cy="1132232"/>
          </a:xfrm>
          <a:prstGeom prst="rect">
            <a:avLst/>
          </a:prstGeom>
        </p:spPr>
      </p:pic>
      <p:pic>
        <p:nvPicPr>
          <p:cNvPr id="13" name="Picture 12" descr="Logo&#10;&#10;Description automatically generated">
            <a:extLst>
              <a:ext uri="{FF2B5EF4-FFF2-40B4-BE49-F238E27FC236}">
                <a16:creationId xmlns:a16="http://schemas.microsoft.com/office/drawing/2014/main" id="{DB191295-1969-48BB-BFE4-ACDA36D595A6}"/>
              </a:ext>
            </a:extLst>
          </p:cNvPr>
          <p:cNvPicPr>
            <a:picLocks noChangeAspect="1"/>
          </p:cNvPicPr>
          <p:nvPr/>
        </p:nvPicPr>
        <p:blipFill>
          <a:blip r:embed="rId3"/>
          <a:stretch>
            <a:fillRect/>
          </a:stretch>
        </p:blipFill>
        <p:spPr>
          <a:xfrm>
            <a:off x="10399202" y="6117278"/>
            <a:ext cx="1547154" cy="565853"/>
          </a:xfrm>
          <a:prstGeom prst="rect">
            <a:avLst/>
          </a:prstGeom>
        </p:spPr>
      </p:pic>
      <p:sp>
        <p:nvSpPr>
          <p:cNvPr id="14" name="Subtitle 3">
            <a:extLst>
              <a:ext uri="{FF2B5EF4-FFF2-40B4-BE49-F238E27FC236}">
                <a16:creationId xmlns:a16="http://schemas.microsoft.com/office/drawing/2014/main" id="{F4D74E05-FE2A-4ABB-97E1-6FD79B6C60C9}"/>
              </a:ext>
            </a:extLst>
          </p:cNvPr>
          <p:cNvSpPr>
            <a:spLocks noGrp="1"/>
          </p:cNvSpPr>
          <p:nvPr>
            <p:ph type="subTitle" idx="10"/>
          </p:nvPr>
        </p:nvSpPr>
        <p:spPr>
          <a:xfrm>
            <a:off x="608801" y="850733"/>
            <a:ext cx="10989006" cy="293281"/>
          </a:xfrm>
        </p:spPr>
        <p:txBody>
          <a:bodyPr>
            <a:normAutofit fontScale="77500" lnSpcReduction="20000"/>
          </a:bodyPr>
          <a:lstStyle>
            <a:lvl1pPr marL="0" indent="0">
              <a:buNone/>
              <a:defRPr/>
            </a:lvl1pPr>
          </a:lstStyle>
          <a:p>
            <a:r>
              <a:rPr lang="en-US"/>
              <a:t>Click to edit Master subtitle style</a:t>
            </a:r>
            <a:endParaRPr lang="en-US" dirty="0"/>
          </a:p>
        </p:txBody>
      </p:sp>
      <p:sp>
        <p:nvSpPr>
          <p:cNvPr id="15" name="Title 1">
            <a:extLst>
              <a:ext uri="{FF2B5EF4-FFF2-40B4-BE49-F238E27FC236}">
                <a16:creationId xmlns:a16="http://schemas.microsoft.com/office/drawing/2014/main" id="{6EB554DA-79DE-4A90-A6F4-892FAFD5D9AD}"/>
              </a:ext>
            </a:extLst>
          </p:cNvPr>
          <p:cNvSpPr>
            <a:spLocks noGrp="1"/>
          </p:cNvSpPr>
          <p:nvPr>
            <p:ph type="title"/>
          </p:nvPr>
        </p:nvSpPr>
        <p:spPr>
          <a:xfrm>
            <a:off x="601496" y="21105"/>
            <a:ext cx="10989006" cy="829628"/>
          </a:xfrm>
        </p:spPr>
        <p:txBody>
          <a:bodyPr/>
          <a:lstStyle/>
          <a:p>
            <a:r>
              <a:rPr lang="en-US"/>
              <a:t>Click to edit Master title style</a:t>
            </a:r>
            <a:endParaRPr lang="en-US" dirty="0"/>
          </a:p>
        </p:txBody>
      </p:sp>
      <p:sp>
        <p:nvSpPr>
          <p:cNvPr id="16" name="Rectangle 15">
            <a:extLst>
              <a:ext uri="{FF2B5EF4-FFF2-40B4-BE49-F238E27FC236}">
                <a16:creationId xmlns:a16="http://schemas.microsoft.com/office/drawing/2014/main" id="{E27B84BD-D5A8-4473-B664-46A8EFBFF0B3}"/>
              </a:ext>
            </a:extLst>
          </p:cNvPr>
          <p:cNvSpPr/>
          <p:nvPr/>
        </p:nvSpPr>
        <p:spPr>
          <a:xfrm>
            <a:off x="1068384" y="1855844"/>
            <a:ext cx="1369064" cy="137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03"/>
            <a:r>
              <a:rPr lang="en-US" sz="1200" dirty="0">
                <a:solidFill>
                  <a:schemeClr val="accent1">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Preferred</a:t>
            </a:r>
          </a:p>
        </p:txBody>
      </p:sp>
      <p:sp>
        <p:nvSpPr>
          <p:cNvPr id="17" name="Rectangle 16">
            <a:extLst>
              <a:ext uri="{FF2B5EF4-FFF2-40B4-BE49-F238E27FC236}">
                <a16:creationId xmlns:a16="http://schemas.microsoft.com/office/drawing/2014/main" id="{F8BCE852-BE3B-45E9-8520-18C9D1E797D9}"/>
              </a:ext>
            </a:extLst>
          </p:cNvPr>
          <p:cNvSpPr/>
          <p:nvPr/>
        </p:nvSpPr>
        <p:spPr>
          <a:xfrm>
            <a:off x="2897661" y="1851688"/>
            <a:ext cx="1369064" cy="1371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03"/>
            <a:r>
              <a:rPr lang="en-US" sz="1200" dirty="0">
                <a:solidFill>
                  <a:schemeClr val="accent2">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Preferred</a:t>
            </a:r>
          </a:p>
        </p:txBody>
      </p:sp>
      <p:sp>
        <p:nvSpPr>
          <p:cNvPr id="18" name="Rectangle 17">
            <a:extLst>
              <a:ext uri="{FF2B5EF4-FFF2-40B4-BE49-F238E27FC236}">
                <a16:creationId xmlns:a16="http://schemas.microsoft.com/office/drawing/2014/main" id="{8A1F51D3-66C9-42C6-B8E7-CA2CE0AD3161}"/>
              </a:ext>
            </a:extLst>
          </p:cNvPr>
          <p:cNvSpPr/>
          <p:nvPr/>
        </p:nvSpPr>
        <p:spPr>
          <a:xfrm>
            <a:off x="4726937" y="1855844"/>
            <a:ext cx="1369064"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03"/>
            <a:r>
              <a:rPr lang="en-US" sz="1200" dirty="0">
                <a:solidFill>
                  <a:schemeClr val="accent3">
                    <a:lumMod val="10000"/>
                    <a:lumOff val="90000"/>
                  </a:schemeClr>
                </a:solidFill>
                <a:latin typeface="Segoe UI" panose="020B0502040204020203" pitchFamily="34" charset="0"/>
                <a:ea typeface="Segoe UI" panose="020B0502040204020203" pitchFamily="34" charset="0"/>
                <a:cs typeface="Segoe UI" panose="020B0502040204020203" pitchFamily="34" charset="0"/>
              </a:rPr>
              <a:t>Preferred</a:t>
            </a:r>
          </a:p>
        </p:txBody>
      </p:sp>
      <p:sp>
        <p:nvSpPr>
          <p:cNvPr id="19" name="Rectangle 18">
            <a:extLst>
              <a:ext uri="{FF2B5EF4-FFF2-40B4-BE49-F238E27FC236}">
                <a16:creationId xmlns:a16="http://schemas.microsoft.com/office/drawing/2014/main" id="{75F644E7-9AA3-4035-A337-C95C89BC1369}"/>
              </a:ext>
            </a:extLst>
          </p:cNvPr>
          <p:cNvSpPr/>
          <p:nvPr/>
        </p:nvSpPr>
        <p:spPr>
          <a:xfrm>
            <a:off x="6556214" y="1855844"/>
            <a:ext cx="1369064" cy="1371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03"/>
            <a:r>
              <a:rPr lang="en-US" sz="1200" dirty="0">
                <a:solidFill>
                  <a:schemeClr val="accent4">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Preferred</a:t>
            </a:r>
          </a:p>
        </p:txBody>
      </p:sp>
      <p:sp>
        <p:nvSpPr>
          <p:cNvPr id="20" name="Rectangle 19">
            <a:extLst>
              <a:ext uri="{FF2B5EF4-FFF2-40B4-BE49-F238E27FC236}">
                <a16:creationId xmlns:a16="http://schemas.microsoft.com/office/drawing/2014/main" id="{BE061412-8984-438C-B251-C1F69C171FC1}"/>
              </a:ext>
            </a:extLst>
          </p:cNvPr>
          <p:cNvSpPr/>
          <p:nvPr/>
        </p:nvSpPr>
        <p:spPr>
          <a:xfrm>
            <a:off x="8385490" y="1855844"/>
            <a:ext cx="1369064" cy="1371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03"/>
            <a:endParaRPr lang="en-US" sz="1200" dirty="0">
              <a:solidFill>
                <a:srgbClr val="FFFFFF"/>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Rectangle 20">
            <a:extLst>
              <a:ext uri="{FF2B5EF4-FFF2-40B4-BE49-F238E27FC236}">
                <a16:creationId xmlns:a16="http://schemas.microsoft.com/office/drawing/2014/main" id="{EFA7C718-69B4-4645-825E-F395AE5EC64F}"/>
              </a:ext>
            </a:extLst>
          </p:cNvPr>
          <p:cNvSpPr/>
          <p:nvPr/>
        </p:nvSpPr>
        <p:spPr>
          <a:xfrm>
            <a:off x="10214766" y="1866730"/>
            <a:ext cx="1369064" cy="1371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03"/>
            <a:endParaRPr lang="en-US" sz="1200" dirty="0">
              <a:solidFill>
                <a:srgbClr val="FFFFFF"/>
              </a:solidFill>
              <a:latin typeface="Segoe UI" panose="020B0502040204020203" pitchFamily="34" charset="0"/>
              <a:ea typeface="Segoe UI" panose="020B0502040204020203" pitchFamily="34" charset="0"/>
              <a:cs typeface="Segoe UI" panose="020B0502040204020203" pitchFamily="34" charset="0"/>
            </a:endParaRPr>
          </a:p>
        </p:txBody>
      </p:sp>
      <p:sp>
        <p:nvSpPr>
          <p:cNvPr id="22" name="TextBox 21">
            <a:extLst>
              <a:ext uri="{FF2B5EF4-FFF2-40B4-BE49-F238E27FC236}">
                <a16:creationId xmlns:a16="http://schemas.microsoft.com/office/drawing/2014/main" id="{40738BAE-89AB-4C8E-B4A0-65BDE07B1D03}"/>
              </a:ext>
            </a:extLst>
          </p:cNvPr>
          <p:cNvSpPr txBox="1"/>
          <p:nvPr/>
        </p:nvSpPr>
        <p:spPr>
          <a:xfrm>
            <a:off x="1065490" y="1586724"/>
            <a:ext cx="8689063" cy="221599"/>
          </a:xfrm>
          <a:prstGeom prst="rect">
            <a:avLst/>
          </a:prstGeom>
          <a:noFill/>
        </p:spPr>
        <p:txBody>
          <a:bodyPr wrap="square" lIns="0" tIns="0" rIns="0" bIns="0" rtlCol="0">
            <a:spAutoFit/>
          </a:bodyPr>
          <a:lstStyle/>
          <a:p>
            <a:pPr defTabSz="914103">
              <a:lnSpc>
                <a:spcPct val="90000"/>
              </a:lnSpc>
              <a:spcAft>
                <a:spcPts val="1000"/>
              </a:spcAft>
            </a:pPr>
            <a:r>
              <a:rPr lang="en-US" sz="1600" dirty="0">
                <a:solidFill>
                  <a:schemeClr val="accent1"/>
                </a:solidFill>
                <a:latin typeface="Segoe UI" panose="020B0502040204020203" pitchFamily="34" charset="0"/>
                <a:ea typeface="Segoe UI" panose="020B0502040204020203" pitchFamily="34" charset="0"/>
                <a:cs typeface="Segoe UI" panose="020B0502040204020203" pitchFamily="34" charset="0"/>
              </a:rPr>
              <a:t>Primary theme colors. These colors will be used by default when PowerPoint makes charts.</a:t>
            </a:r>
          </a:p>
        </p:txBody>
      </p:sp>
      <p:sp>
        <p:nvSpPr>
          <p:cNvPr id="23" name="Rectangle 22">
            <a:extLst>
              <a:ext uri="{FF2B5EF4-FFF2-40B4-BE49-F238E27FC236}">
                <a16:creationId xmlns:a16="http://schemas.microsoft.com/office/drawing/2014/main" id="{CDCF504A-A5B1-482C-9F90-A2824415F9FF}"/>
              </a:ext>
            </a:extLst>
          </p:cNvPr>
          <p:cNvSpPr/>
          <p:nvPr/>
        </p:nvSpPr>
        <p:spPr>
          <a:xfrm>
            <a:off x="1061606" y="4145990"/>
            <a:ext cx="1369064" cy="1371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103"/>
            <a:endParaRPr lang="en-US" sz="1200" dirty="0">
              <a:solidFill>
                <a:srgbClr val="FFFFFF"/>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65077D50-1E9A-4E55-85A9-8E80ADEC0578}"/>
              </a:ext>
            </a:extLst>
          </p:cNvPr>
          <p:cNvSpPr txBox="1"/>
          <p:nvPr/>
        </p:nvSpPr>
        <p:spPr>
          <a:xfrm>
            <a:off x="1092204" y="3858479"/>
            <a:ext cx="1369064" cy="221599"/>
          </a:xfrm>
          <a:prstGeom prst="rect">
            <a:avLst/>
          </a:prstGeom>
          <a:noFill/>
        </p:spPr>
        <p:txBody>
          <a:bodyPr wrap="square" lIns="0" tIns="0" rIns="0" bIns="0" rtlCol="0">
            <a:spAutoFit/>
          </a:bodyPr>
          <a:lstStyle/>
          <a:p>
            <a:pPr defTabSz="914103">
              <a:lnSpc>
                <a:spcPct val="90000"/>
              </a:lnSpc>
              <a:spcAft>
                <a:spcPts val="1000"/>
              </a:spcAft>
            </a:pPr>
            <a:r>
              <a:rPr lang="en-US" sz="1600" dirty="0">
                <a:solidFill>
                  <a:schemeClr val="accent1"/>
                </a:solidFill>
                <a:latin typeface="Segoe UI" panose="020B0502040204020203" pitchFamily="34" charset="0"/>
                <a:ea typeface="Segoe UI" panose="020B0502040204020203" pitchFamily="34" charset="0"/>
                <a:cs typeface="Segoe UI" panose="020B0502040204020203" pitchFamily="34" charset="0"/>
              </a:rPr>
              <a:t>Default Text. </a:t>
            </a:r>
          </a:p>
        </p:txBody>
      </p:sp>
    </p:spTree>
    <p:extLst>
      <p:ext uri="{BB962C8B-B14F-4D97-AF65-F5344CB8AC3E}">
        <p14:creationId xmlns:p14="http://schemas.microsoft.com/office/powerpoint/2010/main" val="27979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22B33-C592-4593-8A6D-3B7ECD2A96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E8F55E-FDB7-4603-BEFD-32B298BD09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4B52A1-AE00-407C-A97F-6DCCAC1B6FB1}"/>
              </a:ext>
            </a:extLst>
          </p:cNvPr>
          <p:cNvSpPr>
            <a:spLocks noGrp="1"/>
          </p:cNvSpPr>
          <p:nvPr>
            <p:ph type="dt" sz="half" idx="10"/>
          </p:nvPr>
        </p:nvSpPr>
        <p:spPr/>
        <p:txBody>
          <a:bodyPr/>
          <a:lstStyle/>
          <a:p>
            <a:fld id="{0DC33314-6D71-475E-884E-0DF8547C03A4}" type="datetimeFigureOut">
              <a:rPr lang="en-US" smtClean="0"/>
              <a:t>10/17/2024</a:t>
            </a:fld>
            <a:endParaRPr lang="en-US" dirty="0"/>
          </a:p>
        </p:txBody>
      </p:sp>
      <p:sp>
        <p:nvSpPr>
          <p:cNvPr id="5" name="Footer Placeholder 4">
            <a:extLst>
              <a:ext uri="{FF2B5EF4-FFF2-40B4-BE49-F238E27FC236}">
                <a16:creationId xmlns:a16="http://schemas.microsoft.com/office/drawing/2014/main" id="{CB869028-7B86-4210-AAF7-774BD4D618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238DE6-1526-4917-818E-D93D19E1FA7A}"/>
              </a:ext>
            </a:extLst>
          </p:cNvPr>
          <p:cNvSpPr>
            <a:spLocks noGrp="1"/>
          </p:cNvSpPr>
          <p:nvPr>
            <p:ph type="sldNum" sz="quarter" idx="12"/>
          </p:nvPr>
        </p:nvSpPr>
        <p:spPr/>
        <p:txBody>
          <a:bodyPr/>
          <a:lstStyle/>
          <a:p>
            <a:fld id="{535E724D-FA52-481A-ACA1-F91FEDD2B7AA}" type="slidenum">
              <a:rPr lang="en-US" smtClean="0"/>
              <a:t>‹#›</a:t>
            </a:fld>
            <a:endParaRPr lang="en-US" dirty="0"/>
          </a:p>
        </p:txBody>
      </p:sp>
    </p:spTree>
    <p:extLst>
      <p:ext uri="{BB962C8B-B14F-4D97-AF65-F5344CB8AC3E}">
        <p14:creationId xmlns:p14="http://schemas.microsoft.com/office/powerpoint/2010/main" val="3119708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Content - Bottom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369" y="1449025"/>
            <a:ext cx="10427745" cy="474503"/>
          </a:xfrm>
          <a:effectLst>
            <a:outerShdw blurRad="50800" dist="38100" dir="2700000" algn="tl" rotWithShape="0">
              <a:prstClr val="black">
                <a:alpha val="40000"/>
              </a:prstClr>
            </a:outerShdw>
          </a:effectLst>
        </p:spPr>
        <p:txBody>
          <a:bodyPr anchor="t"/>
          <a:lstStyle>
            <a:lvl1pPr>
              <a:defRPr>
                <a:solidFill>
                  <a:schemeClr val="bg1"/>
                </a:solidFill>
                <a:latin typeface="+mj-lt"/>
              </a:defRPr>
            </a:lvl1pPr>
          </a:lstStyle>
          <a:p>
            <a:r>
              <a:rPr lang="en-US" dirty="0"/>
              <a:t>TITLE</a:t>
            </a:r>
          </a:p>
        </p:txBody>
      </p:sp>
      <p:sp>
        <p:nvSpPr>
          <p:cNvPr id="4" name="Date Placeholder 3"/>
          <p:cNvSpPr>
            <a:spLocks noGrp="1"/>
          </p:cNvSpPr>
          <p:nvPr>
            <p:ph type="dt" sz="half" idx="10"/>
          </p:nvPr>
        </p:nvSpPr>
        <p:spPr>
          <a:xfrm>
            <a:off x="178398" y="6356350"/>
            <a:ext cx="3938196" cy="365125"/>
          </a:xfrm>
        </p:spPr>
        <p:txBody>
          <a:bodyPr/>
          <a:lstStyle>
            <a:lvl1pPr>
              <a:defRPr>
                <a:solidFill>
                  <a:srgbClr val="6B6B6B"/>
                </a:solidFill>
              </a:defRPr>
            </a:lvl1pPr>
          </a:lstStyle>
          <a:p>
            <a:r>
              <a:rPr lang="en-US" dirty="0"/>
              <a:t>© Global Tax Management, Inc. | www.gtmtax.com</a:t>
            </a:r>
          </a:p>
        </p:txBody>
      </p:sp>
      <p:sp>
        <p:nvSpPr>
          <p:cNvPr id="6" name="Slide Number Placeholder 5"/>
          <p:cNvSpPr>
            <a:spLocks noGrp="1"/>
          </p:cNvSpPr>
          <p:nvPr>
            <p:ph type="sldNum" sz="quarter" idx="12"/>
          </p:nvPr>
        </p:nvSpPr>
        <p:spPr>
          <a:xfrm>
            <a:off x="8993436" y="6356350"/>
            <a:ext cx="2743200" cy="365125"/>
          </a:xfrm>
        </p:spPr>
        <p:txBody>
          <a:bodyPr/>
          <a:lstStyle/>
          <a:p>
            <a:fld id="{C7AC15DE-F291-42DC-BB48-850163816F40}" type="slidenum">
              <a:rPr lang="en-US" smtClean="0"/>
              <a:t>‹#›</a:t>
            </a:fld>
            <a:endParaRPr lang="en-US" dirty="0"/>
          </a:p>
        </p:txBody>
      </p:sp>
      <p:pic>
        <p:nvPicPr>
          <p:cNvPr id="7" name="Picture 6">
            <a:extLst>
              <a:ext uri="{FF2B5EF4-FFF2-40B4-BE49-F238E27FC236}">
                <a16:creationId xmlns:a16="http://schemas.microsoft.com/office/drawing/2014/main" id="{3C98EE93-CC27-44E4-8939-6C7F294E74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073" y="176172"/>
            <a:ext cx="1933083" cy="484840"/>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6F94516D-D32A-9C4D-90D6-F10B82648B63}"/>
              </a:ext>
            </a:extLst>
          </p:cNvPr>
          <p:cNvSpPr/>
          <p:nvPr userDrawn="1"/>
        </p:nvSpPr>
        <p:spPr>
          <a:xfrm>
            <a:off x="516367" y="1079692"/>
            <a:ext cx="6096000" cy="369332"/>
          </a:xfrm>
          <a:prstGeom prst="rect">
            <a:avLst/>
          </a:prstGeom>
        </p:spPr>
        <p:txBody>
          <a:bodyPr>
            <a:spAutoFit/>
          </a:bodyPr>
          <a:lstStyle/>
          <a:p>
            <a:pPr algn="l"/>
            <a:r>
              <a:rPr lang="en-US" sz="1800" dirty="0">
                <a:solidFill>
                  <a:srgbClr val="F5B134"/>
                </a:solidFill>
                <a:latin typeface="Roboto"/>
              </a:rPr>
              <a:t>• • • •</a:t>
            </a:r>
            <a:endParaRPr lang="en-US" sz="1800" dirty="0">
              <a:solidFill>
                <a:srgbClr val="F5B134"/>
              </a:solidFill>
            </a:endParaRPr>
          </a:p>
        </p:txBody>
      </p:sp>
      <p:sp>
        <p:nvSpPr>
          <p:cNvPr id="10" name="Content Placeholder 9">
            <a:extLst>
              <a:ext uri="{FF2B5EF4-FFF2-40B4-BE49-F238E27FC236}">
                <a16:creationId xmlns:a16="http://schemas.microsoft.com/office/drawing/2014/main" id="{BF470DAB-8AD8-475D-83FF-DF9A8287A945}"/>
              </a:ext>
            </a:extLst>
          </p:cNvPr>
          <p:cNvSpPr>
            <a:spLocks noGrp="1"/>
          </p:cNvSpPr>
          <p:nvPr>
            <p:ph sz="quarter" idx="13"/>
          </p:nvPr>
        </p:nvSpPr>
        <p:spPr>
          <a:xfrm>
            <a:off x="516367" y="2473325"/>
            <a:ext cx="11220451" cy="38830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48806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Content - Bottom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369" y="744937"/>
            <a:ext cx="10427745" cy="474503"/>
          </a:xfrm>
          <a:effectLst/>
        </p:spPr>
        <p:txBody>
          <a:bodyPr anchor="t"/>
          <a:lstStyle>
            <a:lvl1pPr>
              <a:defRPr>
                <a:solidFill>
                  <a:srgbClr val="1993D3"/>
                </a:solidFill>
                <a:latin typeface="+mj-lt"/>
              </a:defRPr>
            </a:lvl1pPr>
          </a:lstStyle>
          <a:p>
            <a:r>
              <a:rPr lang="en-US" dirty="0"/>
              <a:t>TITLE</a:t>
            </a:r>
          </a:p>
        </p:txBody>
      </p:sp>
      <p:sp>
        <p:nvSpPr>
          <p:cNvPr id="6" name="Slide Number Placeholder 5"/>
          <p:cNvSpPr>
            <a:spLocks noGrp="1"/>
          </p:cNvSpPr>
          <p:nvPr>
            <p:ph type="sldNum" sz="quarter" idx="12"/>
          </p:nvPr>
        </p:nvSpPr>
        <p:spPr>
          <a:xfrm>
            <a:off x="516367" y="6356350"/>
            <a:ext cx="2743200" cy="365125"/>
          </a:xfrm>
        </p:spPr>
        <p:txBody>
          <a:bodyPr/>
          <a:lstStyle>
            <a:lvl1pPr algn="l">
              <a:defRPr>
                <a:solidFill>
                  <a:schemeClr val="bg1"/>
                </a:solidFill>
              </a:defRPr>
            </a:lvl1pPr>
          </a:lstStyle>
          <a:p>
            <a:fld id="{C7AC15DE-F291-42DC-BB48-850163816F40}" type="slidenum">
              <a:rPr lang="en-US" smtClean="0"/>
              <a:pPr/>
              <a:t>‹#›</a:t>
            </a:fld>
            <a:endParaRPr lang="en-US" dirty="0"/>
          </a:p>
        </p:txBody>
      </p:sp>
      <p:pic>
        <p:nvPicPr>
          <p:cNvPr id="7" name="Picture 6">
            <a:extLst>
              <a:ext uri="{FF2B5EF4-FFF2-40B4-BE49-F238E27FC236}">
                <a16:creationId xmlns:a16="http://schemas.microsoft.com/office/drawing/2014/main" id="{3C98EE93-CC27-44E4-8939-6C7F294E74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5825" y="6223686"/>
            <a:ext cx="1933083" cy="484840"/>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6F94516D-D32A-9C4D-90D6-F10B82648B63}"/>
              </a:ext>
            </a:extLst>
          </p:cNvPr>
          <p:cNvSpPr/>
          <p:nvPr userDrawn="1"/>
        </p:nvSpPr>
        <p:spPr>
          <a:xfrm>
            <a:off x="516367" y="375604"/>
            <a:ext cx="6096000" cy="369332"/>
          </a:xfrm>
          <a:prstGeom prst="rect">
            <a:avLst/>
          </a:prstGeom>
        </p:spPr>
        <p:txBody>
          <a:bodyPr>
            <a:spAutoFit/>
          </a:bodyPr>
          <a:lstStyle/>
          <a:p>
            <a:pPr algn="l"/>
            <a:r>
              <a:rPr lang="en-US" sz="1800" dirty="0">
                <a:solidFill>
                  <a:srgbClr val="F5B134"/>
                </a:solidFill>
                <a:latin typeface="Roboto"/>
              </a:rPr>
              <a:t>• • • •</a:t>
            </a:r>
            <a:endParaRPr lang="en-US" sz="1800" dirty="0">
              <a:solidFill>
                <a:srgbClr val="F5B134"/>
              </a:solidFill>
            </a:endParaRPr>
          </a:p>
        </p:txBody>
      </p:sp>
      <p:sp>
        <p:nvSpPr>
          <p:cNvPr id="5" name="Content Placeholder 4">
            <a:extLst>
              <a:ext uri="{FF2B5EF4-FFF2-40B4-BE49-F238E27FC236}">
                <a16:creationId xmlns:a16="http://schemas.microsoft.com/office/drawing/2014/main" id="{7311DE6E-2267-4F64-9541-9C25C112D32C}"/>
              </a:ext>
            </a:extLst>
          </p:cNvPr>
          <p:cNvSpPr>
            <a:spLocks noGrp="1"/>
          </p:cNvSpPr>
          <p:nvPr>
            <p:ph sz="quarter" idx="13"/>
          </p:nvPr>
        </p:nvSpPr>
        <p:spPr>
          <a:xfrm>
            <a:off x="516467" y="1484314"/>
            <a:ext cx="10426700" cy="439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02602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ontent - Righ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274B16AA-0460-43F9-89B2-4E3B578FDBB2}"/>
              </a:ext>
            </a:extLst>
          </p:cNvPr>
          <p:cNvSpPr>
            <a:spLocks noGrp="1"/>
          </p:cNvSpPr>
          <p:nvPr>
            <p:ph type="dt" sz="half" idx="10"/>
          </p:nvPr>
        </p:nvSpPr>
        <p:spPr>
          <a:xfrm>
            <a:off x="178398" y="6356350"/>
            <a:ext cx="3938196" cy="365125"/>
          </a:xfrm>
        </p:spPr>
        <p:txBody>
          <a:bodyPr/>
          <a:lstStyle>
            <a:lvl1pPr>
              <a:defRPr>
                <a:solidFill>
                  <a:schemeClr val="bg1"/>
                </a:solidFill>
              </a:defRPr>
            </a:lvl1pPr>
          </a:lstStyle>
          <a:p>
            <a:r>
              <a:rPr lang="en-US" dirty="0"/>
              <a:t>© Global Tax Management, Inc. | www.gtmtax.com</a:t>
            </a:r>
          </a:p>
        </p:txBody>
      </p:sp>
      <p:sp>
        <p:nvSpPr>
          <p:cNvPr id="9" name="Slide Number Placeholder 5">
            <a:extLst>
              <a:ext uri="{FF2B5EF4-FFF2-40B4-BE49-F238E27FC236}">
                <a16:creationId xmlns:a16="http://schemas.microsoft.com/office/drawing/2014/main" id="{E1723952-890D-4B98-A27D-B631807E5B3B}"/>
              </a:ext>
            </a:extLst>
          </p:cNvPr>
          <p:cNvSpPr>
            <a:spLocks noGrp="1"/>
          </p:cNvSpPr>
          <p:nvPr>
            <p:ph type="sldNum" sz="quarter" idx="12"/>
          </p:nvPr>
        </p:nvSpPr>
        <p:spPr>
          <a:xfrm>
            <a:off x="8993436" y="6356350"/>
            <a:ext cx="2743200" cy="365125"/>
          </a:xfrm>
        </p:spPr>
        <p:txBody>
          <a:bodyPr/>
          <a:lstStyle/>
          <a:p>
            <a:fld id="{C7AC15DE-F291-42DC-BB48-850163816F40}" type="slidenum">
              <a:rPr lang="en-US" smtClean="0"/>
              <a:t>‹#›</a:t>
            </a:fld>
            <a:endParaRPr lang="en-US" dirty="0"/>
          </a:p>
        </p:txBody>
      </p:sp>
      <p:pic>
        <p:nvPicPr>
          <p:cNvPr id="10" name="Picture 9">
            <a:extLst>
              <a:ext uri="{FF2B5EF4-FFF2-40B4-BE49-F238E27FC236}">
                <a16:creationId xmlns:a16="http://schemas.microsoft.com/office/drawing/2014/main" id="{0D1B060D-E6A8-9A4F-BA6D-A9097BC45700}"/>
              </a:ext>
            </a:extLst>
          </p:cNvPr>
          <p:cNvPicPr>
            <a:picLocks noChangeAspect="1"/>
          </p:cNvPicPr>
          <p:nvPr userDrawn="1"/>
        </p:nvPicPr>
        <p:blipFill>
          <a:blip r:embed="rId3" cstate="print">
            <a:duotone>
              <a:prstClr val="black"/>
              <a:schemeClr val="tx1">
                <a:lumMod val="75000"/>
                <a:lumOff val="25000"/>
                <a:tint val="45000"/>
                <a:satMod val="400000"/>
              </a:schemeClr>
            </a:duotone>
            <a:extLst>
              <a:ext uri="{28A0092B-C50C-407E-A947-70E740481C1C}">
                <a14:useLocalDpi xmlns:a14="http://schemas.microsoft.com/office/drawing/2010/main" val="0"/>
              </a:ext>
            </a:extLst>
          </a:blip>
          <a:stretch>
            <a:fillRect/>
          </a:stretch>
        </p:blipFill>
        <p:spPr>
          <a:xfrm>
            <a:off x="9897073" y="176172"/>
            <a:ext cx="1933083" cy="484840"/>
          </a:xfrm>
          <a:prstGeom prst="rect">
            <a:avLst/>
          </a:prstGeom>
        </p:spPr>
      </p:pic>
      <p:sp>
        <p:nvSpPr>
          <p:cNvPr id="14" name="Content Placeholder 8">
            <a:extLst>
              <a:ext uri="{FF2B5EF4-FFF2-40B4-BE49-F238E27FC236}">
                <a16:creationId xmlns:a16="http://schemas.microsoft.com/office/drawing/2014/main" id="{49C7B427-2299-DD4E-8D4F-2B6B1F40EE72}"/>
              </a:ext>
            </a:extLst>
          </p:cNvPr>
          <p:cNvSpPr>
            <a:spLocks noGrp="1"/>
          </p:cNvSpPr>
          <p:nvPr>
            <p:ph sz="quarter" idx="16" hasCustomPrompt="1"/>
          </p:nvPr>
        </p:nvSpPr>
        <p:spPr>
          <a:xfrm>
            <a:off x="609599" y="1469455"/>
            <a:ext cx="3081867" cy="1858961"/>
          </a:xfrm>
        </p:spPr>
        <p:txBody>
          <a:bodyPr>
            <a:normAutofit/>
          </a:bodyPr>
          <a:lstStyle>
            <a:lvl1pPr marL="0" indent="0">
              <a:buNone/>
              <a:defRPr sz="2000" b="1">
                <a:solidFill>
                  <a:schemeClr val="bg1"/>
                </a:solidFill>
                <a:latin typeface="+mj-lt"/>
              </a:defRPr>
            </a:lvl1pPr>
          </a:lstStyle>
          <a:p>
            <a:pPr lvl="0"/>
            <a:r>
              <a:rPr lang="en-US" dirty="0"/>
              <a:t>TITLE</a:t>
            </a:r>
          </a:p>
        </p:txBody>
      </p:sp>
      <p:sp>
        <p:nvSpPr>
          <p:cNvPr id="16" name="Rectangle 15">
            <a:extLst>
              <a:ext uri="{FF2B5EF4-FFF2-40B4-BE49-F238E27FC236}">
                <a16:creationId xmlns:a16="http://schemas.microsoft.com/office/drawing/2014/main" id="{0BAAF9DE-19C4-104E-A0A7-DF56EC4EE099}"/>
              </a:ext>
            </a:extLst>
          </p:cNvPr>
          <p:cNvSpPr/>
          <p:nvPr userDrawn="1"/>
        </p:nvSpPr>
        <p:spPr>
          <a:xfrm>
            <a:off x="609599" y="1100122"/>
            <a:ext cx="3243075" cy="369332"/>
          </a:xfrm>
          <a:prstGeom prst="rect">
            <a:avLst/>
          </a:prstGeom>
        </p:spPr>
        <p:txBody>
          <a:bodyPr wrap="square">
            <a:spAutoFit/>
          </a:bodyPr>
          <a:lstStyle/>
          <a:p>
            <a:pPr algn="l"/>
            <a:r>
              <a:rPr lang="en-US" sz="1800" dirty="0">
                <a:solidFill>
                  <a:srgbClr val="F5B134"/>
                </a:solidFill>
                <a:latin typeface="Roboto"/>
              </a:rPr>
              <a:t>• • • •</a:t>
            </a:r>
            <a:endParaRPr lang="en-US" sz="1800" dirty="0">
              <a:solidFill>
                <a:srgbClr val="F5B134"/>
              </a:solidFill>
            </a:endParaRPr>
          </a:p>
        </p:txBody>
      </p:sp>
      <p:sp>
        <p:nvSpPr>
          <p:cNvPr id="3" name="Content Placeholder 2">
            <a:extLst>
              <a:ext uri="{FF2B5EF4-FFF2-40B4-BE49-F238E27FC236}">
                <a16:creationId xmlns:a16="http://schemas.microsoft.com/office/drawing/2014/main" id="{61772BB1-C1E3-4C41-9805-7EDA15E746BC}"/>
              </a:ext>
            </a:extLst>
          </p:cNvPr>
          <p:cNvSpPr>
            <a:spLocks noGrp="1"/>
          </p:cNvSpPr>
          <p:nvPr>
            <p:ph sz="quarter" idx="17"/>
          </p:nvPr>
        </p:nvSpPr>
        <p:spPr>
          <a:xfrm>
            <a:off x="4671485" y="1470025"/>
            <a:ext cx="7065433" cy="46772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4052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 Bot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78398" y="6356350"/>
            <a:ext cx="3938196" cy="365125"/>
          </a:xfrm>
        </p:spPr>
        <p:txBody>
          <a:bodyPr/>
          <a:lstStyle>
            <a:lvl1pPr>
              <a:defRPr>
                <a:solidFill>
                  <a:srgbClr val="6B6B6B"/>
                </a:solidFill>
              </a:defRPr>
            </a:lvl1pPr>
          </a:lstStyle>
          <a:p>
            <a:r>
              <a:rPr lang="en-US" dirty="0"/>
              <a:t>© Global Tax Management, Inc. | www.gtmtax.com</a:t>
            </a:r>
          </a:p>
        </p:txBody>
      </p:sp>
      <p:sp>
        <p:nvSpPr>
          <p:cNvPr id="6" name="Slide Number Placeholder 5"/>
          <p:cNvSpPr>
            <a:spLocks noGrp="1"/>
          </p:cNvSpPr>
          <p:nvPr>
            <p:ph type="sldNum" sz="quarter" idx="12"/>
          </p:nvPr>
        </p:nvSpPr>
        <p:spPr>
          <a:xfrm>
            <a:off x="8993436" y="6356350"/>
            <a:ext cx="2743200" cy="365125"/>
          </a:xfrm>
        </p:spPr>
        <p:txBody>
          <a:bodyPr/>
          <a:lstStyle/>
          <a:p>
            <a:fld id="{C7AC15DE-F291-42DC-BB48-850163816F40}" type="slidenum">
              <a:rPr lang="en-US" smtClean="0"/>
              <a:t>‹#›</a:t>
            </a:fld>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073" y="176172"/>
            <a:ext cx="1933083" cy="484840"/>
          </a:xfrm>
          <a:prstGeom prst="rect">
            <a:avLst/>
          </a:prstGeom>
        </p:spPr>
      </p:pic>
      <p:sp>
        <p:nvSpPr>
          <p:cNvPr id="8" name="Text Placeholder 6">
            <a:extLst>
              <a:ext uri="{FF2B5EF4-FFF2-40B4-BE49-F238E27FC236}">
                <a16:creationId xmlns:a16="http://schemas.microsoft.com/office/drawing/2014/main" id="{E32ED253-0BA1-1B45-AE77-03199825E26E}"/>
              </a:ext>
            </a:extLst>
          </p:cNvPr>
          <p:cNvSpPr>
            <a:spLocks noGrp="1"/>
          </p:cNvSpPr>
          <p:nvPr>
            <p:ph type="body" sz="quarter" idx="20" hasCustomPrompt="1"/>
          </p:nvPr>
        </p:nvSpPr>
        <p:spPr>
          <a:xfrm>
            <a:off x="548640" y="1005360"/>
            <a:ext cx="8875776" cy="658849"/>
          </a:xfrm>
        </p:spPr>
        <p:txBody>
          <a:bodyPr>
            <a:noAutofit/>
          </a:bodyPr>
          <a:lstStyle>
            <a:lvl1pPr marL="0" indent="0">
              <a:buNone/>
              <a:defRPr sz="2000" b="1">
                <a:solidFill>
                  <a:schemeClr val="bg1"/>
                </a:solidFill>
                <a:latin typeface="+mj-lt"/>
              </a:defRPr>
            </a:lvl1pPr>
          </a:lstStyle>
          <a:p>
            <a:pPr lvl="0"/>
            <a:r>
              <a:rPr lang="en-US" dirty="0"/>
              <a:t>TITLE</a:t>
            </a:r>
          </a:p>
        </p:txBody>
      </p:sp>
      <p:sp>
        <p:nvSpPr>
          <p:cNvPr id="9" name="Rectangle 8">
            <a:extLst>
              <a:ext uri="{FF2B5EF4-FFF2-40B4-BE49-F238E27FC236}">
                <a16:creationId xmlns:a16="http://schemas.microsoft.com/office/drawing/2014/main" id="{56A7BBCB-3E8D-5D4C-84C3-378E84B426D1}"/>
              </a:ext>
            </a:extLst>
          </p:cNvPr>
          <p:cNvSpPr/>
          <p:nvPr userDrawn="1"/>
        </p:nvSpPr>
        <p:spPr>
          <a:xfrm>
            <a:off x="548640" y="661012"/>
            <a:ext cx="3372883" cy="369332"/>
          </a:xfrm>
          <a:prstGeom prst="rect">
            <a:avLst/>
          </a:prstGeom>
        </p:spPr>
        <p:txBody>
          <a:bodyPr wrap="square">
            <a:spAutoFit/>
          </a:bodyPr>
          <a:lstStyle/>
          <a:p>
            <a:pPr algn="l"/>
            <a:r>
              <a:rPr lang="en-US" sz="1800" dirty="0">
                <a:solidFill>
                  <a:srgbClr val="F5B134"/>
                </a:solidFill>
                <a:latin typeface="Roboto"/>
              </a:rPr>
              <a:t>• • • •</a:t>
            </a:r>
            <a:endParaRPr lang="en-US" sz="1800" dirty="0">
              <a:solidFill>
                <a:srgbClr val="F5B134"/>
              </a:solidFill>
            </a:endParaRPr>
          </a:p>
        </p:txBody>
      </p:sp>
      <p:sp>
        <p:nvSpPr>
          <p:cNvPr id="5" name="Content Placeholder 4">
            <a:extLst>
              <a:ext uri="{FF2B5EF4-FFF2-40B4-BE49-F238E27FC236}">
                <a16:creationId xmlns:a16="http://schemas.microsoft.com/office/drawing/2014/main" id="{08A2B374-4A7D-43C7-8B41-12766A19600C}"/>
              </a:ext>
            </a:extLst>
          </p:cNvPr>
          <p:cNvSpPr>
            <a:spLocks noGrp="1"/>
          </p:cNvSpPr>
          <p:nvPr>
            <p:ph sz="quarter" idx="21"/>
          </p:nvPr>
        </p:nvSpPr>
        <p:spPr>
          <a:xfrm>
            <a:off x="548218" y="2063750"/>
            <a:ext cx="11220449"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26027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Date Placeholder 3"/>
          <p:cNvSpPr>
            <a:spLocks noGrp="1"/>
          </p:cNvSpPr>
          <p:nvPr>
            <p:ph type="dt" sz="half" idx="10"/>
          </p:nvPr>
        </p:nvSpPr>
        <p:spPr>
          <a:xfrm>
            <a:off x="178398" y="6356350"/>
            <a:ext cx="3938196" cy="365125"/>
          </a:xfrm>
        </p:spPr>
        <p:txBody>
          <a:bodyPr/>
          <a:lstStyle>
            <a:lvl1pPr>
              <a:defRPr>
                <a:solidFill>
                  <a:schemeClr val="bg1"/>
                </a:solidFill>
              </a:defRPr>
            </a:lvl1pPr>
          </a:lstStyle>
          <a:p>
            <a:r>
              <a:rPr lang="en-US" dirty="0"/>
              <a:t>© Global Tax Management, Inc. | www.gtmtax.com</a:t>
            </a:r>
          </a:p>
        </p:txBody>
      </p:sp>
      <p:sp>
        <p:nvSpPr>
          <p:cNvPr id="10" name="Slide Number Placeholder 5"/>
          <p:cNvSpPr>
            <a:spLocks noGrp="1"/>
          </p:cNvSpPr>
          <p:nvPr>
            <p:ph type="sldNum" sz="quarter" idx="12"/>
          </p:nvPr>
        </p:nvSpPr>
        <p:spPr>
          <a:xfrm>
            <a:off x="8993436" y="6356350"/>
            <a:ext cx="2743200" cy="365125"/>
          </a:xfrm>
        </p:spPr>
        <p:txBody>
          <a:bodyPr/>
          <a:lstStyle>
            <a:lvl1pPr>
              <a:defRPr>
                <a:solidFill>
                  <a:schemeClr val="bg1"/>
                </a:solidFill>
              </a:defRPr>
            </a:lvl1pPr>
          </a:lstStyle>
          <a:p>
            <a:fld id="{C7AC15DE-F291-42DC-BB48-850163816F40}" type="slidenum">
              <a:rPr lang="en-US" smtClean="0"/>
              <a:pPr/>
              <a:t>‹#›</a:t>
            </a:fld>
            <a:endParaRPr lang="en-US" dirty="0"/>
          </a:p>
        </p:txBody>
      </p:sp>
      <p:sp>
        <p:nvSpPr>
          <p:cNvPr id="11" name="Text Placeholder 4"/>
          <p:cNvSpPr>
            <a:spLocks noGrp="1"/>
          </p:cNvSpPr>
          <p:nvPr>
            <p:ph type="body" sz="quarter" idx="11" hasCustomPrompt="1"/>
          </p:nvPr>
        </p:nvSpPr>
        <p:spPr>
          <a:xfrm>
            <a:off x="694267" y="2857500"/>
            <a:ext cx="10803467" cy="1422400"/>
          </a:xfrm>
          <a:prstGeom prst="rect">
            <a:avLst/>
          </a:prstGeom>
        </p:spPr>
        <p:txBody>
          <a:bodyPr vert="horz"/>
          <a:lstStyle>
            <a:lvl1pPr marL="0" indent="0" algn="ctr">
              <a:buNone/>
              <a:defRPr sz="2800" cap="all" spc="0">
                <a:solidFill>
                  <a:schemeClr val="bg1"/>
                </a:solidFill>
              </a:defRPr>
            </a:lvl1pPr>
          </a:lstStyle>
          <a:p>
            <a:pPr lvl="0"/>
            <a:r>
              <a:rPr lang="en-US" dirty="0"/>
              <a:t>Divider Slide 1</a:t>
            </a:r>
          </a:p>
        </p:txBody>
      </p:sp>
      <p:pic>
        <p:nvPicPr>
          <p:cNvPr id="6" name="Picture 5">
            <a:extLst>
              <a:ext uri="{FF2B5EF4-FFF2-40B4-BE49-F238E27FC236}">
                <a16:creationId xmlns:a16="http://schemas.microsoft.com/office/drawing/2014/main" id="{5082184F-87B7-4451-AB72-9064B15305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073" y="176172"/>
            <a:ext cx="1933083" cy="484840"/>
          </a:xfrm>
          <a:prstGeom prst="rect">
            <a:avLst/>
          </a:prstGeom>
        </p:spPr>
      </p:pic>
      <p:sp>
        <p:nvSpPr>
          <p:cNvPr id="2" name="Rectangle 1">
            <a:extLst>
              <a:ext uri="{FF2B5EF4-FFF2-40B4-BE49-F238E27FC236}">
                <a16:creationId xmlns:a16="http://schemas.microsoft.com/office/drawing/2014/main" id="{FCD93B9C-CA42-4FA2-9D89-0CD6A750C55D}"/>
              </a:ext>
            </a:extLst>
          </p:cNvPr>
          <p:cNvSpPr/>
          <p:nvPr userDrawn="1"/>
        </p:nvSpPr>
        <p:spPr>
          <a:xfrm>
            <a:off x="502002" y="2553820"/>
            <a:ext cx="11187996" cy="369332"/>
          </a:xfrm>
          <a:prstGeom prst="rect">
            <a:avLst/>
          </a:prstGeom>
        </p:spPr>
        <p:txBody>
          <a:bodyPr wrap="square">
            <a:spAutoFit/>
          </a:bodyPr>
          <a:lstStyle/>
          <a:p>
            <a:pPr algn="ctr"/>
            <a:r>
              <a:rPr lang="en-US" sz="1800" dirty="0">
                <a:solidFill>
                  <a:srgbClr val="F5B134"/>
                </a:solidFill>
                <a:latin typeface="Roboto"/>
              </a:rPr>
              <a:t>• • • •</a:t>
            </a:r>
            <a:endParaRPr lang="en-US" sz="1800" dirty="0">
              <a:solidFill>
                <a:srgbClr val="F5B134"/>
              </a:solidFill>
            </a:endParaRPr>
          </a:p>
        </p:txBody>
      </p:sp>
    </p:spTree>
    <p:extLst>
      <p:ext uri="{BB962C8B-B14F-4D97-AF65-F5344CB8AC3E}">
        <p14:creationId xmlns:p14="http://schemas.microsoft.com/office/powerpoint/2010/main" val="3007652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Slide 2">
    <p:spTree>
      <p:nvGrpSpPr>
        <p:cNvPr id="1" name=""/>
        <p:cNvGrpSpPr/>
        <p:nvPr/>
      </p:nvGrpSpPr>
      <p:grpSpPr>
        <a:xfrm>
          <a:off x="0" y="0"/>
          <a:ext cx="0" cy="0"/>
          <a:chOff x="0" y="0"/>
          <a:chExt cx="0" cy="0"/>
        </a:xfrm>
      </p:grpSpPr>
      <p:pic>
        <p:nvPicPr>
          <p:cNvPr id="19" name="Picture Placeholder 3">
            <a:extLst>
              <a:ext uri="{FF2B5EF4-FFF2-40B4-BE49-F238E27FC236}">
                <a16:creationId xmlns:a16="http://schemas.microsoft.com/office/drawing/2014/main" id="{DE24A6D6-18DC-4B56-A5ED-E19AF9B5DBFA}"/>
              </a:ext>
            </a:extLst>
          </p:cNvPr>
          <p:cNvPicPr>
            <a:picLocks noChangeAspect="1"/>
          </p:cNvPicPr>
          <p:nvPr/>
        </p:nvPicPr>
        <p:blipFill>
          <a:blip r:embed="rId2">
            <a:duotone>
              <a:schemeClr val="accent1">
                <a:shade val="45000"/>
                <a:satMod val="135000"/>
              </a:schemeClr>
              <a:prstClr val="white"/>
            </a:duotone>
          </a:blip>
          <a:srcRect l="19707" r="19707"/>
          <a:stretch/>
        </p:blipFill>
        <p:spPr>
          <a:xfrm>
            <a:off x="1" y="1"/>
            <a:ext cx="5638681" cy="6870947"/>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29416F8-1B20-4892-97FA-108F191A5885}"/>
                  </a:ext>
                </a:extLst>
              </p14:cNvPr>
              <p14:cNvContentPartPr/>
              <p14:nvPr/>
            </p14:nvContentPartPr>
            <p14:xfrm>
              <a:off x="8768272" y="4840196"/>
              <a:ext cx="240" cy="240"/>
            </p14:xfrm>
          </p:contentPart>
        </mc:Choice>
        <mc:Fallback xmlns="">
          <p:pic>
            <p:nvPicPr>
              <p:cNvPr id="3" name="Ink 2">
                <a:extLst>
                  <a:ext uri="{FF2B5EF4-FFF2-40B4-BE49-F238E27FC236}">
                    <a16:creationId xmlns:a16="http://schemas.microsoft.com/office/drawing/2014/main" id="{229416F8-1B20-4892-97FA-108F191A5885}"/>
                  </a:ext>
                </a:extLst>
              </p:cNvPr>
              <p:cNvPicPr/>
              <p:nvPr/>
            </p:nvPicPr>
            <p:blipFill>
              <a:blip r:embed="rId4"/>
              <a:stretch>
                <a:fillRect/>
              </a:stretch>
            </p:blipFill>
            <p:spPr>
              <a:xfrm>
                <a:off x="8764192" y="4836116"/>
                <a:ext cx="7920" cy="7920"/>
              </a:xfrm>
              <a:prstGeom prst="rect">
                <a:avLst/>
              </a:prstGeom>
            </p:spPr>
          </p:pic>
        </mc:Fallback>
      </mc:AlternateContent>
      <p:sp>
        <p:nvSpPr>
          <p:cNvPr id="12" name="Rectangle 11">
            <a:extLst>
              <a:ext uri="{FF2B5EF4-FFF2-40B4-BE49-F238E27FC236}">
                <a16:creationId xmlns:a16="http://schemas.microsoft.com/office/drawing/2014/main" id="{B216C5EE-4B05-7541-80AE-FC2E5410682A}"/>
              </a:ext>
            </a:extLst>
          </p:cNvPr>
          <p:cNvSpPr/>
          <p:nvPr/>
        </p:nvSpPr>
        <p:spPr>
          <a:xfrm rot="16200000">
            <a:off x="11547076" y="944990"/>
            <a:ext cx="1143000" cy="17378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D12BA27B-9208-4EF5-B0BB-D20314CEFCF4}"/>
              </a:ext>
            </a:extLst>
          </p:cNvPr>
          <p:cNvPicPr>
            <a:picLocks noChangeAspect="1"/>
          </p:cNvPicPr>
          <p:nvPr/>
        </p:nvPicPr>
        <p:blipFill>
          <a:blip r:embed="rId5"/>
          <a:stretch>
            <a:fillRect/>
          </a:stretch>
        </p:blipFill>
        <p:spPr>
          <a:xfrm>
            <a:off x="9922086" y="673616"/>
            <a:ext cx="1850764" cy="676895"/>
          </a:xfrm>
          <a:prstGeom prst="rect">
            <a:avLst/>
          </a:prstGeom>
        </p:spPr>
      </p:pic>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98DA7C05-5E9C-4BEC-8D01-01FD0E2F11C4}"/>
                  </a:ext>
                </a:extLst>
              </p14:cNvPr>
              <p14:cNvContentPartPr/>
              <p14:nvPr/>
            </p14:nvContentPartPr>
            <p14:xfrm>
              <a:off x="8768272" y="4840196"/>
              <a:ext cx="240" cy="240"/>
            </p14:xfrm>
          </p:contentPart>
        </mc:Choice>
        <mc:Fallback xmlns="">
          <p:pic>
            <p:nvPicPr>
              <p:cNvPr id="10" name="Ink 9">
                <a:extLst>
                  <a:ext uri="{FF2B5EF4-FFF2-40B4-BE49-F238E27FC236}">
                    <a16:creationId xmlns:a16="http://schemas.microsoft.com/office/drawing/2014/main" id="{98DA7C05-5E9C-4BEC-8D01-01FD0E2F11C4}"/>
                  </a:ext>
                </a:extLst>
              </p:cNvPr>
              <p:cNvPicPr/>
              <p:nvPr/>
            </p:nvPicPr>
            <p:blipFill>
              <a:blip r:embed="rId4"/>
              <a:stretch>
                <a:fillRect/>
              </a:stretch>
            </p:blipFill>
            <p:spPr>
              <a:xfrm>
                <a:off x="8764192" y="4836116"/>
                <a:ext cx="7920" cy="7920"/>
              </a:xfrm>
              <a:prstGeom prst="rect">
                <a:avLst/>
              </a:prstGeom>
            </p:spPr>
          </p:pic>
        </mc:Fallback>
      </mc:AlternateContent>
      <p:sp>
        <p:nvSpPr>
          <p:cNvPr id="11" name="Rectangle 10">
            <a:extLst>
              <a:ext uri="{FF2B5EF4-FFF2-40B4-BE49-F238E27FC236}">
                <a16:creationId xmlns:a16="http://schemas.microsoft.com/office/drawing/2014/main" id="{14567C03-335A-4FC5-B244-BE003AC3E7BD}"/>
              </a:ext>
            </a:extLst>
          </p:cNvPr>
          <p:cNvSpPr/>
          <p:nvPr/>
        </p:nvSpPr>
        <p:spPr>
          <a:xfrm rot="16200000">
            <a:off x="11547076" y="944990"/>
            <a:ext cx="1143000" cy="17378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dirty="0">
              <a:solidFill>
                <a:schemeClr val="bg1"/>
              </a:solidFill>
            </a:endParaRPr>
          </a:p>
        </p:txBody>
      </p:sp>
      <p:pic>
        <p:nvPicPr>
          <p:cNvPr id="15" name="Picture 14" descr="Logo&#10;&#10;Description automatically generated">
            <a:extLst>
              <a:ext uri="{FF2B5EF4-FFF2-40B4-BE49-F238E27FC236}">
                <a16:creationId xmlns:a16="http://schemas.microsoft.com/office/drawing/2014/main" id="{91AEA81E-E163-47A7-B034-4A4855DB992C}"/>
              </a:ext>
            </a:extLst>
          </p:cNvPr>
          <p:cNvPicPr>
            <a:picLocks noChangeAspect="1"/>
          </p:cNvPicPr>
          <p:nvPr/>
        </p:nvPicPr>
        <p:blipFill>
          <a:blip r:embed="rId5"/>
          <a:stretch>
            <a:fillRect/>
          </a:stretch>
        </p:blipFill>
        <p:spPr>
          <a:xfrm>
            <a:off x="9922086" y="673616"/>
            <a:ext cx="1850764" cy="676895"/>
          </a:xfrm>
          <a:prstGeom prst="rect">
            <a:avLst/>
          </a:prstGeom>
        </p:spPr>
      </p:pic>
      <p:sp>
        <p:nvSpPr>
          <p:cNvPr id="6" name="Rectangle 5">
            <a:extLst>
              <a:ext uri="{FF2B5EF4-FFF2-40B4-BE49-F238E27FC236}">
                <a16:creationId xmlns:a16="http://schemas.microsoft.com/office/drawing/2014/main" id="{CBC7AC5E-C543-4D79-A312-199D17E28EB9}"/>
              </a:ext>
            </a:extLst>
          </p:cNvPr>
          <p:cNvSpPr/>
          <p:nvPr/>
        </p:nvSpPr>
        <p:spPr>
          <a:xfrm>
            <a:off x="4724353" y="1114425"/>
            <a:ext cx="914088" cy="46096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2" name="Title 1"/>
          <p:cNvSpPr>
            <a:spLocks noGrp="1"/>
          </p:cNvSpPr>
          <p:nvPr>
            <p:ph type="title" hasCustomPrompt="1"/>
          </p:nvPr>
        </p:nvSpPr>
        <p:spPr>
          <a:xfrm>
            <a:off x="5167335" y="2303026"/>
            <a:ext cx="6454213" cy="1234440"/>
          </a:xfrm>
        </p:spPr>
        <p:txBody>
          <a:bodyPr wrap="square" anchor="b"/>
          <a:lstStyle>
            <a:lvl1pPr algn="l">
              <a:defRPr sz="3800" b="0" cap="none" baseline="0"/>
            </a:lvl1pPr>
          </a:lstStyle>
          <a:p>
            <a:r>
              <a:rPr lang="en-US" dirty="0"/>
              <a:t>Click to Edit Master Title Style</a:t>
            </a:r>
          </a:p>
        </p:txBody>
      </p:sp>
      <p:sp>
        <p:nvSpPr>
          <p:cNvPr id="128" name="Subtitle 2">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5167335" y="3587727"/>
            <a:ext cx="6402637" cy="613860"/>
          </a:xfrm>
          <a:prstGeom prst="rect">
            <a:avLst/>
          </a:prstGeom>
        </p:spPr>
        <p:txBody>
          <a:bodyPr wrap="square"/>
          <a:lstStyle>
            <a:lvl1pPr marL="0" indent="0" algn="l">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 Placeholder 6">
            <a:extLst>
              <a:ext uri="{FF2B5EF4-FFF2-40B4-BE49-F238E27FC236}">
                <a16:creationId xmlns:a16="http://schemas.microsoft.com/office/drawing/2014/main" id="{DEA43E1E-B208-4DC4-9D6A-01669D00DA14}"/>
              </a:ext>
            </a:extLst>
          </p:cNvPr>
          <p:cNvSpPr>
            <a:spLocks noGrp="1"/>
          </p:cNvSpPr>
          <p:nvPr>
            <p:ph type="body" sz="quarter" idx="11" hasCustomPrompt="1"/>
          </p:nvPr>
        </p:nvSpPr>
        <p:spPr>
          <a:xfrm>
            <a:off x="5181192" y="4488250"/>
            <a:ext cx="6402637" cy="355601"/>
          </a:xfrm>
          <a:prstGeom prst="rect">
            <a:avLst/>
          </a:prstGeom>
        </p:spPr>
        <p:txBody>
          <a:bodyPr wrap="square" anchor="b"/>
          <a:lstStyle>
            <a:lvl1pPr marL="7938" indent="-7938" algn="l">
              <a:buNone/>
              <a:tabLst/>
              <a:defRPr sz="1800">
                <a:solidFill>
                  <a:schemeClr val="tx2"/>
                </a:solidFill>
              </a:defRPr>
            </a:lvl1pPr>
          </a:lstStyle>
          <a:p>
            <a:pPr lvl="0"/>
            <a:r>
              <a:rPr lang="en-US" dirty="0"/>
              <a:t>Speaker Name</a:t>
            </a:r>
          </a:p>
        </p:txBody>
      </p:sp>
      <p:sp>
        <p:nvSpPr>
          <p:cNvPr id="129" name="Text Placeholder 6">
            <a:extLst>
              <a:ext uri="{FF2B5EF4-FFF2-40B4-BE49-F238E27FC236}">
                <a16:creationId xmlns:a16="http://schemas.microsoft.com/office/drawing/2014/main" id="{2111BB8B-7B37-4FB4-B2CD-984FE1C6C5E4}"/>
              </a:ext>
            </a:extLst>
          </p:cNvPr>
          <p:cNvSpPr>
            <a:spLocks noGrp="1"/>
          </p:cNvSpPr>
          <p:nvPr>
            <p:ph type="body" sz="quarter" idx="12" hasCustomPrompt="1"/>
          </p:nvPr>
        </p:nvSpPr>
        <p:spPr>
          <a:xfrm>
            <a:off x="5181192" y="5077537"/>
            <a:ext cx="4632986" cy="355601"/>
          </a:xfrm>
          <a:prstGeom prst="rect">
            <a:avLst/>
          </a:prstGeom>
        </p:spPr>
        <p:txBody>
          <a:bodyPr wrap="square"/>
          <a:lstStyle>
            <a:lvl1pPr algn="l">
              <a:buNone/>
              <a:defRPr sz="1800" b="0" i="0">
                <a:solidFill>
                  <a:schemeClr val="tx2"/>
                </a:solidFill>
                <a:latin typeface="+mn-lt"/>
              </a:defRPr>
            </a:lvl1pPr>
          </a:lstStyle>
          <a:p>
            <a:pPr lvl="0"/>
            <a:r>
              <a:rPr lang="en-US" dirty="0"/>
              <a:t>Date</a:t>
            </a:r>
          </a:p>
        </p:txBody>
      </p:sp>
    </p:spTree>
    <p:extLst>
      <p:ext uri="{BB962C8B-B14F-4D97-AF65-F5344CB8AC3E}">
        <p14:creationId xmlns:p14="http://schemas.microsoft.com/office/powerpoint/2010/main" val="106532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ntent - Bottom 4">
    <p:bg>
      <p:bgPr>
        <a:blipFill dpi="0" rotWithShape="1">
          <a:blip r:embed="rId2">
            <a:lum/>
          </a:blip>
          <a:srcRect/>
          <a:stretch>
            <a:fillRect t="-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6654" y="1449025"/>
            <a:ext cx="10427745" cy="474503"/>
          </a:xfrm>
        </p:spPr>
        <p:txBody>
          <a:bodyPr anchor="t"/>
          <a:lstStyle>
            <a:lvl1pPr>
              <a:defRPr>
                <a:solidFill>
                  <a:schemeClr val="bg1"/>
                </a:solidFill>
                <a:latin typeface="+mj-lt"/>
              </a:defRPr>
            </a:lvl1pPr>
          </a:lstStyle>
          <a:p>
            <a:r>
              <a:rPr lang="en-US" dirty="0"/>
              <a:t>TITLE</a:t>
            </a:r>
          </a:p>
        </p:txBody>
      </p:sp>
      <p:sp>
        <p:nvSpPr>
          <p:cNvPr id="4" name="Date Placeholder 3"/>
          <p:cNvSpPr>
            <a:spLocks noGrp="1"/>
          </p:cNvSpPr>
          <p:nvPr>
            <p:ph type="dt" sz="half" idx="10"/>
          </p:nvPr>
        </p:nvSpPr>
        <p:spPr>
          <a:xfrm>
            <a:off x="178398" y="6356350"/>
            <a:ext cx="3938196" cy="365125"/>
          </a:xfrm>
        </p:spPr>
        <p:txBody>
          <a:bodyPr/>
          <a:lstStyle>
            <a:lvl1pPr>
              <a:defRPr>
                <a:solidFill>
                  <a:srgbClr val="6B6B6B"/>
                </a:solidFill>
              </a:defRPr>
            </a:lvl1pPr>
          </a:lstStyle>
          <a:p>
            <a:r>
              <a:rPr lang="en-US" dirty="0"/>
              <a:t>© Global Tax Management, Inc. | www.gtmtax.com</a:t>
            </a:r>
          </a:p>
        </p:txBody>
      </p:sp>
      <p:sp>
        <p:nvSpPr>
          <p:cNvPr id="6" name="Slide Number Placeholder 5"/>
          <p:cNvSpPr>
            <a:spLocks noGrp="1"/>
          </p:cNvSpPr>
          <p:nvPr>
            <p:ph type="sldNum" sz="quarter" idx="12"/>
          </p:nvPr>
        </p:nvSpPr>
        <p:spPr>
          <a:xfrm>
            <a:off x="8993436" y="6356350"/>
            <a:ext cx="2743200" cy="365125"/>
          </a:xfrm>
        </p:spPr>
        <p:txBody>
          <a:bodyPr/>
          <a:lstStyle/>
          <a:p>
            <a:fld id="{C7AC15DE-F291-42DC-BB48-850163816F40}" type="slidenum">
              <a:rPr lang="en-US" smtClean="0"/>
              <a:t>‹#›</a:t>
            </a:fld>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073" y="176172"/>
            <a:ext cx="1933083" cy="484840"/>
          </a:xfrm>
          <a:prstGeom prst="rect">
            <a:avLst/>
          </a:prstGeom>
        </p:spPr>
      </p:pic>
      <p:sp>
        <p:nvSpPr>
          <p:cNvPr id="12" name="Rectangle 11">
            <a:extLst>
              <a:ext uri="{FF2B5EF4-FFF2-40B4-BE49-F238E27FC236}">
                <a16:creationId xmlns:a16="http://schemas.microsoft.com/office/drawing/2014/main" id="{8F257CC7-8D82-614F-895A-99BA29FF39B7}"/>
              </a:ext>
            </a:extLst>
          </p:cNvPr>
          <p:cNvSpPr/>
          <p:nvPr userDrawn="1"/>
        </p:nvSpPr>
        <p:spPr>
          <a:xfrm>
            <a:off x="516367" y="1079692"/>
            <a:ext cx="6096000" cy="369332"/>
          </a:xfrm>
          <a:prstGeom prst="rect">
            <a:avLst/>
          </a:prstGeom>
        </p:spPr>
        <p:txBody>
          <a:bodyPr>
            <a:spAutoFit/>
          </a:bodyPr>
          <a:lstStyle/>
          <a:p>
            <a:pPr algn="l"/>
            <a:r>
              <a:rPr lang="en-US" sz="1800" dirty="0">
                <a:solidFill>
                  <a:srgbClr val="F5B134"/>
                </a:solidFill>
                <a:latin typeface="Roboto"/>
              </a:rPr>
              <a:t>• • • •</a:t>
            </a:r>
            <a:endParaRPr lang="en-US" sz="1800" dirty="0">
              <a:solidFill>
                <a:srgbClr val="F5B134"/>
              </a:solidFill>
            </a:endParaRPr>
          </a:p>
        </p:txBody>
      </p:sp>
      <p:sp>
        <p:nvSpPr>
          <p:cNvPr id="5" name="Content Placeholder 4">
            <a:extLst>
              <a:ext uri="{FF2B5EF4-FFF2-40B4-BE49-F238E27FC236}">
                <a16:creationId xmlns:a16="http://schemas.microsoft.com/office/drawing/2014/main" id="{D5590407-E82A-41AC-B74B-9AC9D3BF5705}"/>
              </a:ext>
            </a:extLst>
          </p:cNvPr>
          <p:cNvSpPr>
            <a:spLocks noGrp="1"/>
          </p:cNvSpPr>
          <p:nvPr>
            <p:ph sz="quarter" idx="13"/>
          </p:nvPr>
        </p:nvSpPr>
        <p:spPr>
          <a:xfrm>
            <a:off x="516467" y="2462214"/>
            <a:ext cx="11220451" cy="371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5880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le Slide 2">
    <p:spTree>
      <p:nvGrpSpPr>
        <p:cNvPr id="1" name=""/>
        <p:cNvGrpSpPr/>
        <p:nvPr/>
      </p:nvGrpSpPr>
      <p:grpSpPr>
        <a:xfrm>
          <a:off x="0" y="0"/>
          <a:ext cx="0" cy="0"/>
          <a:chOff x="0" y="0"/>
          <a:chExt cx="0" cy="0"/>
        </a:xfrm>
      </p:grpSpPr>
      <p:pic>
        <p:nvPicPr>
          <p:cNvPr id="16" name="Picture Placeholder 3">
            <a:extLst>
              <a:ext uri="{FF2B5EF4-FFF2-40B4-BE49-F238E27FC236}">
                <a16:creationId xmlns:a16="http://schemas.microsoft.com/office/drawing/2014/main" id="{41CF1587-4E2E-4F3D-AEB7-6F7064893DFC}"/>
              </a:ext>
            </a:extLst>
          </p:cNvPr>
          <p:cNvPicPr>
            <a:picLocks noChangeAspect="1"/>
          </p:cNvPicPr>
          <p:nvPr/>
        </p:nvPicPr>
        <p:blipFill>
          <a:blip r:embed="rId2">
            <a:duotone>
              <a:schemeClr val="accent4">
                <a:shade val="45000"/>
                <a:satMod val="135000"/>
              </a:schemeClr>
              <a:prstClr val="white"/>
            </a:duotone>
          </a:blip>
          <a:srcRect l="24361" r="24361"/>
          <a:stretch/>
        </p:blipFill>
        <p:spPr>
          <a:xfrm>
            <a:off x="1" y="1"/>
            <a:ext cx="5638681" cy="6870947"/>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29416F8-1B20-4892-97FA-108F191A5885}"/>
                  </a:ext>
                </a:extLst>
              </p14:cNvPr>
              <p14:cNvContentPartPr/>
              <p14:nvPr/>
            </p14:nvContentPartPr>
            <p14:xfrm>
              <a:off x="8768272" y="4840196"/>
              <a:ext cx="240" cy="240"/>
            </p14:xfrm>
          </p:contentPart>
        </mc:Choice>
        <mc:Fallback xmlns="">
          <p:pic>
            <p:nvPicPr>
              <p:cNvPr id="3" name="Ink 2">
                <a:extLst>
                  <a:ext uri="{FF2B5EF4-FFF2-40B4-BE49-F238E27FC236}">
                    <a16:creationId xmlns:a16="http://schemas.microsoft.com/office/drawing/2014/main" id="{229416F8-1B20-4892-97FA-108F191A5885}"/>
                  </a:ext>
                </a:extLst>
              </p:cNvPr>
              <p:cNvPicPr/>
              <p:nvPr/>
            </p:nvPicPr>
            <p:blipFill>
              <a:blip r:embed="rId4"/>
              <a:stretch>
                <a:fillRect/>
              </a:stretch>
            </p:blipFill>
            <p:spPr>
              <a:xfrm>
                <a:off x="8764192" y="4836116"/>
                <a:ext cx="7920" cy="7920"/>
              </a:xfrm>
              <a:prstGeom prst="rect">
                <a:avLst/>
              </a:prstGeom>
            </p:spPr>
          </p:pic>
        </mc:Fallback>
      </mc:AlternateContent>
      <p:sp>
        <p:nvSpPr>
          <p:cNvPr id="12" name="Rectangle 11">
            <a:extLst>
              <a:ext uri="{FF2B5EF4-FFF2-40B4-BE49-F238E27FC236}">
                <a16:creationId xmlns:a16="http://schemas.microsoft.com/office/drawing/2014/main" id="{B216C5EE-4B05-7541-80AE-FC2E5410682A}"/>
              </a:ext>
            </a:extLst>
          </p:cNvPr>
          <p:cNvSpPr/>
          <p:nvPr/>
        </p:nvSpPr>
        <p:spPr>
          <a:xfrm rot="16200000">
            <a:off x="11547076" y="944990"/>
            <a:ext cx="1143000" cy="17378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D12BA27B-9208-4EF5-B0BB-D20314CEFCF4}"/>
              </a:ext>
            </a:extLst>
          </p:cNvPr>
          <p:cNvPicPr>
            <a:picLocks noChangeAspect="1"/>
          </p:cNvPicPr>
          <p:nvPr/>
        </p:nvPicPr>
        <p:blipFill>
          <a:blip r:embed="rId5"/>
          <a:stretch>
            <a:fillRect/>
          </a:stretch>
        </p:blipFill>
        <p:spPr>
          <a:xfrm>
            <a:off x="9922086" y="673616"/>
            <a:ext cx="1850764" cy="676895"/>
          </a:xfrm>
          <a:prstGeom prst="rect">
            <a:avLst/>
          </a:prstGeom>
        </p:spPr>
      </p:pic>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98DA7C05-5E9C-4BEC-8D01-01FD0E2F11C4}"/>
                  </a:ext>
                </a:extLst>
              </p14:cNvPr>
              <p14:cNvContentPartPr/>
              <p14:nvPr/>
            </p14:nvContentPartPr>
            <p14:xfrm>
              <a:off x="8768272" y="4840196"/>
              <a:ext cx="240" cy="240"/>
            </p14:xfrm>
          </p:contentPart>
        </mc:Choice>
        <mc:Fallback xmlns="">
          <p:pic>
            <p:nvPicPr>
              <p:cNvPr id="10" name="Ink 9">
                <a:extLst>
                  <a:ext uri="{FF2B5EF4-FFF2-40B4-BE49-F238E27FC236}">
                    <a16:creationId xmlns:a16="http://schemas.microsoft.com/office/drawing/2014/main" id="{98DA7C05-5E9C-4BEC-8D01-01FD0E2F11C4}"/>
                  </a:ext>
                </a:extLst>
              </p:cNvPr>
              <p:cNvPicPr/>
              <p:nvPr/>
            </p:nvPicPr>
            <p:blipFill>
              <a:blip r:embed="rId4"/>
              <a:stretch>
                <a:fillRect/>
              </a:stretch>
            </p:blipFill>
            <p:spPr>
              <a:xfrm>
                <a:off x="8764192" y="4836116"/>
                <a:ext cx="7920" cy="7920"/>
              </a:xfrm>
              <a:prstGeom prst="rect">
                <a:avLst/>
              </a:prstGeom>
            </p:spPr>
          </p:pic>
        </mc:Fallback>
      </mc:AlternateContent>
      <p:sp>
        <p:nvSpPr>
          <p:cNvPr id="11" name="Rectangle 10">
            <a:extLst>
              <a:ext uri="{FF2B5EF4-FFF2-40B4-BE49-F238E27FC236}">
                <a16:creationId xmlns:a16="http://schemas.microsoft.com/office/drawing/2014/main" id="{14567C03-335A-4FC5-B244-BE003AC3E7BD}"/>
              </a:ext>
            </a:extLst>
          </p:cNvPr>
          <p:cNvSpPr/>
          <p:nvPr/>
        </p:nvSpPr>
        <p:spPr>
          <a:xfrm rot="16200000">
            <a:off x="11547076" y="944990"/>
            <a:ext cx="1143000" cy="17378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dirty="0">
              <a:solidFill>
                <a:schemeClr val="bg1"/>
              </a:solidFill>
            </a:endParaRPr>
          </a:p>
        </p:txBody>
      </p:sp>
      <p:pic>
        <p:nvPicPr>
          <p:cNvPr id="15" name="Picture 14" descr="Logo&#10;&#10;Description automatically generated">
            <a:extLst>
              <a:ext uri="{FF2B5EF4-FFF2-40B4-BE49-F238E27FC236}">
                <a16:creationId xmlns:a16="http://schemas.microsoft.com/office/drawing/2014/main" id="{91AEA81E-E163-47A7-B034-4A4855DB992C}"/>
              </a:ext>
            </a:extLst>
          </p:cNvPr>
          <p:cNvPicPr>
            <a:picLocks noChangeAspect="1"/>
          </p:cNvPicPr>
          <p:nvPr/>
        </p:nvPicPr>
        <p:blipFill>
          <a:blip r:embed="rId5"/>
          <a:stretch>
            <a:fillRect/>
          </a:stretch>
        </p:blipFill>
        <p:spPr>
          <a:xfrm>
            <a:off x="9922086" y="673616"/>
            <a:ext cx="1850764" cy="676895"/>
          </a:xfrm>
          <a:prstGeom prst="rect">
            <a:avLst/>
          </a:prstGeom>
        </p:spPr>
      </p:pic>
      <p:sp>
        <p:nvSpPr>
          <p:cNvPr id="6" name="Rectangle 5">
            <a:extLst>
              <a:ext uri="{FF2B5EF4-FFF2-40B4-BE49-F238E27FC236}">
                <a16:creationId xmlns:a16="http://schemas.microsoft.com/office/drawing/2014/main" id="{CBC7AC5E-C543-4D79-A312-199D17E28EB9}"/>
              </a:ext>
            </a:extLst>
          </p:cNvPr>
          <p:cNvSpPr/>
          <p:nvPr/>
        </p:nvSpPr>
        <p:spPr>
          <a:xfrm>
            <a:off x="4724353" y="1114425"/>
            <a:ext cx="914088" cy="46096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2" name="Title 1"/>
          <p:cNvSpPr>
            <a:spLocks noGrp="1"/>
          </p:cNvSpPr>
          <p:nvPr>
            <p:ph type="title" hasCustomPrompt="1"/>
          </p:nvPr>
        </p:nvSpPr>
        <p:spPr>
          <a:xfrm>
            <a:off x="5167335" y="2303026"/>
            <a:ext cx="6454213" cy="1234440"/>
          </a:xfrm>
        </p:spPr>
        <p:txBody>
          <a:bodyPr wrap="square" anchor="b"/>
          <a:lstStyle>
            <a:lvl1pPr algn="l">
              <a:defRPr sz="3800" b="0" cap="none" baseline="0"/>
            </a:lvl1pPr>
          </a:lstStyle>
          <a:p>
            <a:r>
              <a:rPr lang="en-US" dirty="0"/>
              <a:t>Click to Edit Master Title Style</a:t>
            </a:r>
          </a:p>
        </p:txBody>
      </p:sp>
      <p:sp>
        <p:nvSpPr>
          <p:cNvPr id="128" name="Subtitle 2">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5167335" y="3587727"/>
            <a:ext cx="6402637" cy="613860"/>
          </a:xfrm>
          <a:prstGeom prst="rect">
            <a:avLst/>
          </a:prstGeom>
        </p:spPr>
        <p:txBody>
          <a:bodyPr wrap="square"/>
          <a:lstStyle>
            <a:lvl1pPr marL="0" indent="0" algn="l">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 Placeholder 6">
            <a:extLst>
              <a:ext uri="{FF2B5EF4-FFF2-40B4-BE49-F238E27FC236}">
                <a16:creationId xmlns:a16="http://schemas.microsoft.com/office/drawing/2014/main" id="{DEA43E1E-B208-4DC4-9D6A-01669D00DA14}"/>
              </a:ext>
            </a:extLst>
          </p:cNvPr>
          <p:cNvSpPr>
            <a:spLocks noGrp="1"/>
          </p:cNvSpPr>
          <p:nvPr>
            <p:ph type="body" sz="quarter" idx="11" hasCustomPrompt="1"/>
          </p:nvPr>
        </p:nvSpPr>
        <p:spPr>
          <a:xfrm>
            <a:off x="5181192" y="4488250"/>
            <a:ext cx="6402637" cy="355601"/>
          </a:xfrm>
          <a:prstGeom prst="rect">
            <a:avLst/>
          </a:prstGeom>
        </p:spPr>
        <p:txBody>
          <a:bodyPr wrap="square" anchor="b"/>
          <a:lstStyle>
            <a:lvl1pPr marL="7938" indent="-7938" algn="l">
              <a:buNone/>
              <a:tabLst/>
              <a:defRPr sz="1800">
                <a:solidFill>
                  <a:schemeClr val="tx2"/>
                </a:solidFill>
              </a:defRPr>
            </a:lvl1pPr>
          </a:lstStyle>
          <a:p>
            <a:pPr lvl="0"/>
            <a:r>
              <a:rPr lang="en-US" dirty="0"/>
              <a:t>Speaker Name</a:t>
            </a:r>
          </a:p>
        </p:txBody>
      </p:sp>
      <p:sp>
        <p:nvSpPr>
          <p:cNvPr id="129" name="Text Placeholder 6">
            <a:extLst>
              <a:ext uri="{FF2B5EF4-FFF2-40B4-BE49-F238E27FC236}">
                <a16:creationId xmlns:a16="http://schemas.microsoft.com/office/drawing/2014/main" id="{2111BB8B-7B37-4FB4-B2CD-984FE1C6C5E4}"/>
              </a:ext>
            </a:extLst>
          </p:cNvPr>
          <p:cNvSpPr>
            <a:spLocks noGrp="1"/>
          </p:cNvSpPr>
          <p:nvPr>
            <p:ph type="body" sz="quarter" idx="12" hasCustomPrompt="1"/>
          </p:nvPr>
        </p:nvSpPr>
        <p:spPr>
          <a:xfrm>
            <a:off x="5181192" y="5077537"/>
            <a:ext cx="4632986" cy="355601"/>
          </a:xfrm>
          <a:prstGeom prst="rect">
            <a:avLst/>
          </a:prstGeom>
        </p:spPr>
        <p:txBody>
          <a:bodyPr wrap="square"/>
          <a:lstStyle>
            <a:lvl1pPr algn="l">
              <a:buNone/>
              <a:defRPr sz="1800" b="0" i="0">
                <a:solidFill>
                  <a:schemeClr val="tx2"/>
                </a:solidFill>
                <a:latin typeface="+mn-lt"/>
              </a:defRPr>
            </a:lvl1pPr>
          </a:lstStyle>
          <a:p>
            <a:pPr lvl="0"/>
            <a:r>
              <a:rPr lang="en-US" dirty="0"/>
              <a:t>Date</a:t>
            </a:r>
          </a:p>
        </p:txBody>
      </p:sp>
    </p:spTree>
    <p:extLst>
      <p:ext uri="{BB962C8B-B14F-4D97-AF65-F5344CB8AC3E}">
        <p14:creationId xmlns:p14="http://schemas.microsoft.com/office/powerpoint/2010/main" val="353610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4_Title Slide 2">
    <p:spTree>
      <p:nvGrpSpPr>
        <p:cNvPr id="1" name=""/>
        <p:cNvGrpSpPr/>
        <p:nvPr/>
      </p:nvGrpSpPr>
      <p:grpSpPr>
        <a:xfrm>
          <a:off x="0" y="0"/>
          <a:ext cx="0" cy="0"/>
          <a:chOff x="0" y="0"/>
          <a:chExt cx="0" cy="0"/>
        </a:xfrm>
      </p:grpSpPr>
      <p:pic>
        <p:nvPicPr>
          <p:cNvPr id="16" name="Picture Placeholder 3">
            <a:extLst>
              <a:ext uri="{FF2B5EF4-FFF2-40B4-BE49-F238E27FC236}">
                <a16:creationId xmlns:a16="http://schemas.microsoft.com/office/drawing/2014/main" id="{C3C693B8-E1B9-4707-83D0-E1A69979BBC3}"/>
              </a:ext>
            </a:extLst>
          </p:cNvPr>
          <p:cNvPicPr>
            <a:picLocks noChangeAspect="1"/>
          </p:cNvPicPr>
          <p:nvPr/>
        </p:nvPicPr>
        <p:blipFill>
          <a:blip r:embed="rId2">
            <a:duotone>
              <a:schemeClr val="accent2">
                <a:shade val="45000"/>
                <a:satMod val="135000"/>
              </a:schemeClr>
              <a:prstClr val="white"/>
            </a:duotone>
          </a:blip>
          <a:srcRect l="24361" r="24361"/>
          <a:stretch/>
        </p:blipFill>
        <p:spPr>
          <a:xfrm>
            <a:off x="1" y="-6474"/>
            <a:ext cx="5638681" cy="6870947"/>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29416F8-1B20-4892-97FA-108F191A5885}"/>
                  </a:ext>
                </a:extLst>
              </p14:cNvPr>
              <p14:cNvContentPartPr/>
              <p14:nvPr/>
            </p14:nvContentPartPr>
            <p14:xfrm>
              <a:off x="8768272" y="4840196"/>
              <a:ext cx="240" cy="240"/>
            </p14:xfrm>
          </p:contentPart>
        </mc:Choice>
        <mc:Fallback xmlns="">
          <p:pic>
            <p:nvPicPr>
              <p:cNvPr id="3" name="Ink 2">
                <a:extLst>
                  <a:ext uri="{FF2B5EF4-FFF2-40B4-BE49-F238E27FC236}">
                    <a16:creationId xmlns:a16="http://schemas.microsoft.com/office/drawing/2014/main" id="{229416F8-1B20-4892-97FA-108F191A5885}"/>
                  </a:ext>
                </a:extLst>
              </p:cNvPr>
              <p:cNvPicPr/>
              <p:nvPr/>
            </p:nvPicPr>
            <p:blipFill>
              <a:blip r:embed="rId4"/>
              <a:stretch>
                <a:fillRect/>
              </a:stretch>
            </p:blipFill>
            <p:spPr>
              <a:xfrm>
                <a:off x="8764192" y="4836116"/>
                <a:ext cx="7920" cy="7920"/>
              </a:xfrm>
              <a:prstGeom prst="rect">
                <a:avLst/>
              </a:prstGeom>
            </p:spPr>
          </p:pic>
        </mc:Fallback>
      </mc:AlternateContent>
      <p:sp>
        <p:nvSpPr>
          <p:cNvPr id="12" name="Rectangle 11">
            <a:extLst>
              <a:ext uri="{FF2B5EF4-FFF2-40B4-BE49-F238E27FC236}">
                <a16:creationId xmlns:a16="http://schemas.microsoft.com/office/drawing/2014/main" id="{B216C5EE-4B05-7541-80AE-FC2E5410682A}"/>
              </a:ext>
            </a:extLst>
          </p:cNvPr>
          <p:cNvSpPr/>
          <p:nvPr/>
        </p:nvSpPr>
        <p:spPr>
          <a:xfrm rot="16200000">
            <a:off x="11547076" y="944990"/>
            <a:ext cx="1143000" cy="17378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D12BA27B-9208-4EF5-B0BB-D20314CEFCF4}"/>
              </a:ext>
            </a:extLst>
          </p:cNvPr>
          <p:cNvPicPr>
            <a:picLocks noChangeAspect="1"/>
          </p:cNvPicPr>
          <p:nvPr/>
        </p:nvPicPr>
        <p:blipFill>
          <a:blip r:embed="rId5"/>
          <a:stretch>
            <a:fillRect/>
          </a:stretch>
        </p:blipFill>
        <p:spPr>
          <a:xfrm>
            <a:off x="9922086" y="673616"/>
            <a:ext cx="1850764" cy="676895"/>
          </a:xfrm>
          <a:prstGeom prst="rect">
            <a:avLst/>
          </a:prstGeom>
        </p:spPr>
      </p:pic>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98DA7C05-5E9C-4BEC-8D01-01FD0E2F11C4}"/>
                  </a:ext>
                </a:extLst>
              </p14:cNvPr>
              <p14:cNvContentPartPr/>
              <p14:nvPr/>
            </p14:nvContentPartPr>
            <p14:xfrm>
              <a:off x="8768272" y="4840196"/>
              <a:ext cx="240" cy="240"/>
            </p14:xfrm>
          </p:contentPart>
        </mc:Choice>
        <mc:Fallback xmlns="">
          <p:pic>
            <p:nvPicPr>
              <p:cNvPr id="10" name="Ink 9">
                <a:extLst>
                  <a:ext uri="{FF2B5EF4-FFF2-40B4-BE49-F238E27FC236}">
                    <a16:creationId xmlns:a16="http://schemas.microsoft.com/office/drawing/2014/main" id="{98DA7C05-5E9C-4BEC-8D01-01FD0E2F11C4}"/>
                  </a:ext>
                </a:extLst>
              </p:cNvPr>
              <p:cNvPicPr/>
              <p:nvPr/>
            </p:nvPicPr>
            <p:blipFill>
              <a:blip r:embed="rId4"/>
              <a:stretch>
                <a:fillRect/>
              </a:stretch>
            </p:blipFill>
            <p:spPr>
              <a:xfrm>
                <a:off x="8764192" y="4836116"/>
                <a:ext cx="7920" cy="7920"/>
              </a:xfrm>
              <a:prstGeom prst="rect">
                <a:avLst/>
              </a:prstGeom>
            </p:spPr>
          </p:pic>
        </mc:Fallback>
      </mc:AlternateContent>
      <p:sp>
        <p:nvSpPr>
          <p:cNvPr id="11" name="Rectangle 10">
            <a:extLst>
              <a:ext uri="{FF2B5EF4-FFF2-40B4-BE49-F238E27FC236}">
                <a16:creationId xmlns:a16="http://schemas.microsoft.com/office/drawing/2014/main" id="{14567C03-335A-4FC5-B244-BE003AC3E7BD}"/>
              </a:ext>
            </a:extLst>
          </p:cNvPr>
          <p:cNvSpPr/>
          <p:nvPr/>
        </p:nvSpPr>
        <p:spPr>
          <a:xfrm rot="16200000">
            <a:off x="11547076" y="944990"/>
            <a:ext cx="1143000" cy="17378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dirty="0">
              <a:solidFill>
                <a:schemeClr val="bg1"/>
              </a:solidFill>
            </a:endParaRPr>
          </a:p>
        </p:txBody>
      </p:sp>
      <p:pic>
        <p:nvPicPr>
          <p:cNvPr id="15" name="Picture 14" descr="Logo&#10;&#10;Description automatically generated">
            <a:extLst>
              <a:ext uri="{FF2B5EF4-FFF2-40B4-BE49-F238E27FC236}">
                <a16:creationId xmlns:a16="http://schemas.microsoft.com/office/drawing/2014/main" id="{91AEA81E-E163-47A7-B034-4A4855DB992C}"/>
              </a:ext>
            </a:extLst>
          </p:cNvPr>
          <p:cNvPicPr>
            <a:picLocks noChangeAspect="1"/>
          </p:cNvPicPr>
          <p:nvPr/>
        </p:nvPicPr>
        <p:blipFill>
          <a:blip r:embed="rId5"/>
          <a:stretch>
            <a:fillRect/>
          </a:stretch>
        </p:blipFill>
        <p:spPr>
          <a:xfrm>
            <a:off x="9922086" y="673616"/>
            <a:ext cx="1850764" cy="676895"/>
          </a:xfrm>
          <a:prstGeom prst="rect">
            <a:avLst/>
          </a:prstGeom>
        </p:spPr>
      </p:pic>
      <p:sp>
        <p:nvSpPr>
          <p:cNvPr id="6" name="Rectangle 5">
            <a:extLst>
              <a:ext uri="{FF2B5EF4-FFF2-40B4-BE49-F238E27FC236}">
                <a16:creationId xmlns:a16="http://schemas.microsoft.com/office/drawing/2014/main" id="{CBC7AC5E-C543-4D79-A312-199D17E28EB9}"/>
              </a:ext>
            </a:extLst>
          </p:cNvPr>
          <p:cNvSpPr/>
          <p:nvPr/>
        </p:nvSpPr>
        <p:spPr>
          <a:xfrm>
            <a:off x="4724353" y="1114425"/>
            <a:ext cx="914088" cy="46096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2" name="Title 1"/>
          <p:cNvSpPr>
            <a:spLocks noGrp="1"/>
          </p:cNvSpPr>
          <p:nvPr>
            <p:ph type="title" hasCustomPrompt="1"/>
          </p:nvPr>
        </p:nvSpPr>
        <p:spPr>
          <a:xfrm>
            <a:off x="5167335" y="2303026"/>
            <a:ext cx="6454213" cy="1234440"/>
          </a:xfrm>
        </p:spPr>
        <p:txBody>
          <a:bodyPr wrap="square" anchor="b"/>
          <a:lstStyle>
            <a:lvl1pPr algn="l">
              <a:defRPr sz="3800" b="0" cap="none" baseline="0"/>
            </a:lvl1pPr>
          </a:lstStyle>
          <a:p>
            <a:r>
              <a:rPr lang="en-US" dirty="0"/>
              <a:t>Click to Edit Master Title Style</a:t>
            </a:r>
          </a:p>
        </p:txBody>
      </p:sp>
      <p:sp>
        <p:nvSpPr>
          <p:cNvPr id="128" name="Subtitle 2">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5167335" y="3587727"/>
            <a:ext cx="6402637" cy="613860"/>
          </a:xfrm>
          <a:prstGeom prst="rect">
            <a:avLst/>
          </a:prstGeom>
        </p:spPr>
        <p:txBody>
          <a:bodyPr wrap="square"/>
          <a:lstStyle>
            <a:lvl1pPr marL="0" indent="0" algn="l">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 Placeholder 6">
            <a:extLst>
              <a:ext uri="{FF2B5EF4-FFF2-40B4-BE49-F238E27FC236}">
                <a16:creationId xmlns:a16="http://schemas.microsoft.com/office/drawing/2014/main" id="{DEA43E1E-B208-4DC4-9D6A-01669D00DA14}"/>
              </a:ext>
            </a:extLst>
          </p:cNvPr>
          <p:cNvSpPr>
            <a:spLocks noGrp="1"/>
          </p:cNvSpPr>
          <p:nvPr>
            <p:ph type="body" sz="quarter" idx="11" hasCustomPrompt="1"/>
          </p:nvPr>
        </p:nvSpPr>
        <p:spPr>
          <a:xfrm>
            <a:off x="5181192" y="4488250"/>
            <a:ext cx="6402637" cy="355601"/>
          </a:xfrm>
          <a:prstGeom prst="rect">
            <a:avLst/>
          </a:prstGeom>
        </p:spPr>
        <p:txBody>
          <a:bodyPr wrap="square" anchor="b"/>
          <a:lstStyle>
            <a:lvl1pPr marL="7938" indent="-7938" algn="l">
              <a:buNone/>
              <a:tabLst/>
              <a:defRPr sz="1800">
                <a:solidFill>
                  <a:schemeClr val="tx2"/>
                </a:solidFill>
              </a:defRPr>
            </a:lvl1pPr>
          </a:lstStyle>
          <a:p>
            <a:pPr lvl="0"/>
            <a:r>
              <a:rPr lang="en-US" dirty="0"/>
              <a:t>Speaker Name</a:t>
            </a:r>
          </a:p>
        </p:txBody>
      </p:sp>
      <p:sp>
        <p:nvSpPr>
          <p:cNvPr id="129" name="Text Placeholder 6">
            <a:extLst>
              <a:ext uri="{FF2B5EF4-FFF2-40B4-BE49-F238E27FC236}">
                <a16:creationId xmlns:a16="http://schemas.microsoft.com/office/drawing/2014/main" id="{2111BB8B-7B37-4FB4-B2CD-984FE1C6C5E4}"/>
              </a:ext>
            </a:extLst>
          </p:cNvPr>
          <p:cNvSpPr>
            <a:spLocks noGrp="1"/>
          </p:cNvSpPr>
          <p:nvPr>
            <p:ph type="body" sz="quarter" idx="12" hasCustomPrompt="1"/>
          </p:nvPr>
        </p:nvSpPr>
        <p:spPr>
          <a:xfrm>
            <a:off x="5181192" y="5077537"/>
            <a:ext cx="4632986" cy="355601"/>
          </a:xfrm>
          <a:prstGeom prst="rect">
            <a:avLst/>
          </a:prstGeom>
        </p:spPr>
        <p:txBody>
          <a:bodyPr wrap="square"/>
          <a:lstStyle>
            <a:lvl1pPr algn="l">
              <a:buNone/>
              <a:defRPr sz="1800" b="0" i="0">
                <a:solidFill>
                  <a:schemeClr val="tx2"/>
                </a:solidFill>
                <a:latin typeface="+mn-lt"/>
              </a:defRPr>
            </a:lvl1pPr>
          </a:lstStyle>
          <a:p>
            <a:pPr lvl="0"/>
            <a:r>
              <a:rPr lang="en-US" dirty="0"/>
              <a:t>Date</a:t>
            </a:r>
          </a:p>
        </p:txBody>
      </p:sp>
    </p:spTree>
    <p:extLst>
      <p:ext uri="{BB962C8B-B14F-4D97-AF65-F5344CB8AC3E}">
        <p14:creationId xmlns:p14="http://schemas.microsoft.com/office/powerpoint/2010/main" val="410005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5_Title Slide 2">
    <p:spTree>
      <p:nvGrpSpPr>
        <p:cNvPr id="1" name=""/>
        <p:cNvGrpSpPr/>
        <p:nvPr/>
      </p:nvGrpSpPr>
      <p:grpSpPr>
        <a:xfrm>
          <a:off x="0" y="0"/>
          <a:ext cx="0" cy="0"/>
          <a:chOff x="0" y="0"/>
          <a:chExt cx="0" cy="0"/>
        </a:xfrm>
      </p:grpSpPr>
      <p:pic>
        <p:nvPicPr>
          <p:cNvPr id="17" name="Picture Placeholder 3">
            <a:extLst>
              <a:ext uri="{FF2B5EF4-FFF2-40B4-BE49-F238E27FC236}">
                <a16:creationId xmlns:a16="http://schemas.microsoft.com/office/drawing/2014/main" id="{BD1BA623-C5D8-4063-82A8-8A7F4CDB4DE5}"/>
              </a:ext>
            </a:extLst>
          </p:cNvPr>
          <p:cNvPicPr>
            <a:picLocks noChangeAspect="1"/>
          </p:cNvPicPr>
          <p:nvPr/>
        </p:nvPicPr>
        <p:blipFill>
          <a:blip r:embed="rId2"/>
          <a:srcRect l="26036" r="26036"/>
          <a:stretch/>
        </p:blipFill>
        <p:spPr>
          <a:xfrm>
            <a:off x="1" y="1"/>
            <a:ext cx="5638681" cy="6870947"/>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29416F8-1B20-4892-97FA-108F191A5885}"/>
                  </a:ext>
                </a:extLst>
              </p14:cNvPr>
              <p14:cNvContentPartPr/>
              <p14:nvPr/>
            </p14:nvContentPartPr>
            <p14:xfrm>
              <a:off x="8768272" y="4840196"/>
              <a:ext cx="240" cy="240"/>
            </p14:xfrm>
          </p:contentPart>
        </mc:Choice>
        <mc:Fallback xmlns="">
          <p:pic>
            <p:nvPicPr>
              <p:cNvPr id="3" name="Ink 2">
                <a:extLst>
                  <a:ext uri="{FF2B5EF4-FFF2-40B4-BE49-F238E27FC236}">
                    <a16:creationId xmlns:a16="http://schemas.microsoft.com/office/drawing/2014/main" id="{229416F8-1B20-4892-97FA-108F191A5885}"/>
                  </a:ext>
                </a:extLst>
              </p:cNvPr>
              <p:cNvPicPr/>
              <p:nvPr/>
            </p:nvPicPr>
            <p:blipFill>
              <a:blip r:embed="rId4"/>
              <a:stretch>
                <a:fillRect/>
              </a:stretch>
            </p:blipFill>
            <p:spPr>
              <a:xfrm>
                <a:off x="8764192" y="4836116"/>
                <a:ext cx="7920" cy="7920"/>
              </a:xfrm>
              <a:prstGeom prst="rect">
                <a:avLst/>
              </a:prstGeom>
            </p:spPr>
          </p:pic>
        </mc:Fallback>
      </mc:AlternateContent>
      <p:sp>
        <p:nvSpPr>
          <p:cNvPr id="12" name="Rectangle 11">
            <a:extLst>
              <a:ext uri="{FF2B5EF4-FFF2-40B4-BE49-F238E27FC236}">
                <a16:creationId xmlns:a16="http://schemas.microsoft.com/office/drawing/2014/main" id="{B216C5EE-4B05-7541-80AE-FC2E5410682A}"/>
              </a:ext>
            </a:extLst>
          </p:cNvPr>
          <p:cNvSpPr/>
          <p:nvPr/>
        </p:nvSpPr>
        <p:spPr>
          <a:xfrm rot="16200000">
            <a:off x="11547076" y="944990"/>
            <a:ext cx="1143000" cy="17378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D12BA27B-9208-4EF5-B0BB-D20314CEFCF4}"/>
              </a:ext>
            </a:extLst>
          </p:cNvPr>
          <p:cNvPicPr>
            <a:picLocks noChangeAspect="1"/>
          </p:cNvPicPr>
          <p:nvPr/>
        </p:nvPicPr>
        <p:blipFill>
          <a:blip r:embed="rId5"/>
          <a:stretch>
            <a:fillRect/>
          </a:stretch>
        </p:blipFill>
        <p:spPr>
          <a:xfrm>
            <a:off x="9922086" y="673616"/>
            <a:ext cx="1850764" cy="676895"/>
          </a:xfrm>
          <a:prstGeom prst="rect">
            <a:avLst/>
          </a:prstGeom>
        </p:spPr>
      </p:pic>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98DA7C05-5E9C-4BEC-8D01-01FD0E2F11C4}"/>
                  </a:ext>
                </a:extLst>
              </p14:cNvPr>
              <p14:cNvContentPartPr/>
              <p14:nvPr/>
            </p14:nvContentPartPr>
            <p14:xfrm>
              <a:off x="8768272" y="4840196"/>
              <a:ext cx="240" cy="240"/>
            </p14:xfrm>
          </p:contentPart>
        </mc:Choice>
        <mc:Fallback xmlns="">
          <p:pic>
            <p:nvPicPr>
              <p:cNvPr id="10" name="Ink 9">
                <a:extLst>
                  <a:ext uri="{FF2B5EF4-FFF2-40B4-BE49-F238E27FC236}">
                    <a16:creationId xmlns:a16="http://schemas.microsoft.com/office/drawing/2014/main" id="{98DA7C05-5E9C-4BEC-8D01-01FD0E2F11C4}"/>
                  </a:ext>
                </a:extLst>
              </p:cNvPr>
              <p:cNvPicPr/>
              <p:nvPr/>
            </p:nvPicPr>
            <p:blipFill>
              <a:blip r:embed="rId4"/>
              <a:stretch>
                <a:fillRect/>
              </a:stretch>
            </p:blipFill>
            <p:spPr>
              <a:xfrm>
                <a:off x="8764192" y="4836116"/>
                <a:ext cx="7920" cy="7920"/>
              </a:xfrm>
              <a:prstGeom prst="rect">
                <a:avLst/>
              </a:prstGeom>
            </p:spPr>
          </p:pic>
        </mc:Fallback>
      </mc:AlternateContent>
      <p:sp>
        <p:nvSpPr>
          <p:cNvPr id="11" name="Rectangle 10">
            <a:extLst>
              <a:ext uri="{FF2B5EF4-FFF2-40B4-BE49-F238E27FC236}">
                <a16:creationId xmlns:a16="http://schemas.microsoft.com/office/drawing/2014/main" id="{14567C03-335A-4FC5-B244-BE003AC3E7BD}"/>
              </a:ext>
            </a:extLst>
          </p:cNvPr>
          <p:cNvSpPr/>
          <p:nvPr/>
        </p:nvSpPr>
        <p:spPr>
          <a:xfrm rot="16200000">
            <a:off x="11547076" y="944990"/>
            <a:ext cx="1143000" cy="17378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dirty="0">
              <a:solidFill>
                <a:schemeClr val="bg1"/>
              </a:solidFill>
            </a:endParaRPr>
          </a:p>
        </p:txBody>
      </p:sp>
      <p:pic>
        <p:nvPicPr>
          <p:cNvPr id="15" name="Picture 14" descr="Logo&#10;&#10;Description automatically generated">
            <a:extLst>
              <a:ext uri="{FF2B5EF4-FFF2-40B4-BE49-F238E27FC236}">
                <a16:creationId xmlns:a16="http://schemas.microsoft.com/office/drawing/2014/main" id="{91AEA81E-E163-47A7-B034-4A4855DB992C}"/>
              </a:ext>
            </a:extLst>
          </p:cNvPr>
          <p:cNvPicPr>
            <a:picLocks noChangeAspect="1"/>
          </p:cNvPicPr>
          <p:nvPr/>
        </p:nvPicPr>
        <p:blipFill>
          <a:blip r:embed="rId5"/>
          <a:stretch>
            <a:fillRect/>
          </a:stretch>
        </p:blipFill>
        <p:spPr>
          <a:xfrm>
            <a:off x="9922086" y="673616"/>
            <a:ext cx="1850764" cy="676895"/>
          </a:xfrm>
          <a:prstGeom prst="rect">
            <a:avLst/>
          </a:prstGeom>
        </p:spPr>
      </p:pic>
      <p:sp>
        <p:nvSpPr>
          <p:cNvPr id="6" name="Rectangle 5">
            <a:extLst>
              <a:ext uri="{FF2B5EF4-FFF2-40B4-BE49-F238E27FC236}">
                <a16:creationId xmlns:a16="http://schemas.microsoft.com/office/drawing/2014/main" id="{CBC7AC5E-C543-4D79-A312-199D17E28EB9}"/>
              </a:ext>
            </a:extLst>
          </p:cNvPr>
          <p:cNvSpPr/>
          <p:nvPr/>
        </p:nvSpPr>
        <p:spPr>
          <a:xfrm>
            <a:off x="4724353" y="1114425"/>
            <a:ext cx="914088" cy="46096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2" name="Title 1"/>
          <p:cNvSpPr>
            <a:spLocks noGrp="1"/>
          </p:cNvSpPr>
          <p:nvPr>
            <p:ph type="title" hasCustomPrompt="1"/>
          </p:nvPr>
        </p:nvSpPr>
        <p:spPr>
          <a:xfrm>
            <a:off x="5167335" y="2303026"/>
            <a:ext cx="6454213" cy="1234440"/>
          </a:xfrm>
        </p:spPr>
        <p:txBody>
          <a:bodyPr wrap="square" anchor="b"/>
          <a:lstStyle>
            <a:lvl1pPr algn="l">
              <a:defRPr sz="3800" b="0" cap="none" baseline="0"/>
            </a:lvl1pPr>
          </a:lstStyle>
          <a:p>
            <a:r>
              <a:rPr lang="en-US" dirty="0"/>
              <a:t>Click to Edit Master Title Style</a:t>
            </a:r>
          </a:p>
        </p:txBody>
      </p:sp>
      <p:sp>
        <p:nvSpPr>
          <p:cNvPr id="128" name="Subtitle 2">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5167335" y="3587727"/>
            <a:ext cx="6402637" cy="613860"/>
          </a:xfrm>
          <a:prstGeom prst="rect">
            <a:avLst/>
          </a:prstGeom>
        </p:spPr>
        <p:txBody>
          <a:bodyPr wrap="square"/>
          <a:lstStyle>
            <a:lvl1pPr marL="0" indent="0" algn="l">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 Placeholder 6">
            <a:extLst>
              <a:ext uri="{FF2B5EF4-FFF2-40B4-BE49-F238E27FC236}">
                <a16:creationId xmlns:a16="http://schemas.microsoft.com/office/drawing/2014/main" id="{DEA43E1E-B208-4DC4-9D6A-01669D00DA14}"/>
              </a:ext>
            </a:extLst>
          </p:cNvPr>
          <p:cNvSpPr>
            <a:spLocks noGrp="1"/>
          </p:cNvSpPr>
          <p:nvPr>
            <p:ph type="body" sz="quarter" idx="11" hasCustomPrompt="1"/>
          </p:nvPr>
        </p:nvSpPr>
        <p:spPr>
          <a:xfrm>
            <a:off x="5181192" y="4488250"/>
            <a:ext cx="6402637" cy="355601"/>
          </a:xfrm>
          <a:prstGeom prst="rect">
            <a:avLst/>
          </a:prstGeom>
        </p:spPr>
        <p:txBody>
          <a:bodyPr wrap="square" anchor="b"/>
          <a:lstStyle>
            <a:lvl1pPr marL="7938" indent="-7938" algn="l">
              <a:buNone/>
              <a:tabLst/>
              <a:defRPr sz="1800">
                <a:solidFill>
                  <a:schemeClr val="tx2"/>
                </a:solidFill>
              </a:defRPr>
            </a:lvl1pPr>
          </a:lstStyle>
          <a:p>
            <a:pPr lvl="0"/>
            <a:r>
              <a:rPr lang="en-US" dirty="0"/>
              <a:t>Speaker Name</a:t>
            </a:r>
          </a:p>
        </p:txBody>
      </p:sp>
      <p:sp>
        <p:nvSpPr>
          <p:cNvPr id="129" name="Text Placeholder 6">
            <a:extLst>
              <a:ext uri="{FF2B5EF4-FFF2-40B4-BE49-F238E27FC236}">
                <a16:creationId xmlns:a16="http://schemas.microsoft.com/office/drawing/2014/main" id="{2111BB8B-7B37-4FB4-B2CD-984FE1C6C5E4}"/>
              </a:ext>
            </a:extLst>
          </p:cNvPr>
          <p:cNvSpPr>
            <a:spLocks noGrp="1"/>
          </p:cNvSpPr>
          <p:nvPr>
            <p:ph type="body" sz="quarter" idx="12" hasCustomPrompt="1"/>
          </p:nvPr>
        </p:nvSpPr>
        <p:spPr>
          <a:xfrm>
            <a:off x="5181192" y="5077537"/>
            <a:ext cx="4632986" cy="355601"/>
          </a:xfrm>
          <a:prstGeom prst="rect">
            <a:avLst/>
          </a:prstGeom>
        </p:spPr>
        <p:txBody>
          <a:bodyPr wrap="square"/>
          <a:lstStyle>
            <a:lvl1pPr algn="l">
              <a:buNone/>
              <a:defRPr sz="1800" b="0" i="0">
                <a:solidFill>
                  <a:schemeClr val="tx2"/>
                </a:solidFill>
                <a:latin typeface="+mn-lt"/>
              </a:defRPr>
            </a:lvl1pPr>
          </a:lstStyle>
          <a:p>
            <a:pPr lvl="0"/>
            <a:r>
              <a:rPr lang="en-US" dirty="0"/>
              <a:t>Date</a:t>
            </a:r>
          </a:p>
        </p:txBody>
      </p:sp>
    </p:spTree>
    <p:extLst>
      <p:ext uri="{BB962C8B-B14F-4D97-AF65-F5344CB8AC3E}">
        <p14:creationId xmlns:p14="http://schemas.microsoft.com/office/powerpoint/2010/main" val="149034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ousekeeping 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C66C645-D823-B442-BCDA-93F11C2A7D6A}"/>
              </a:ext>
            </a:extLst>
          </p:cNvPr>
          <p:cNvSpPr>
            <a:spLocks noGrp="1"/>
          </p:cNvSpPr>
          <p:nvPr>
            <p:ph type="title" hasCustomPrompt="1"/>
          </p:nvPr>
        </p:nvSpPr>
        <p:spPr>
          <a:xfrm>
            <a:off x="2724017" y="574048"/>
            <a:ext cx="5017931" cy="762563"/>
          </a:xfrm>
        </p:spPr>
        <p:txBody>
          <a:bodyPr vert="horz" wrap="square" lIns="0" tIns="0" rIns="0" bIns="0" rtlCol="0" anchor="b">
            <a:noAutofit/>
          </a:bodyPr>
          <a:lstStyle>
            <a:lvl1pPr>
              <a:defRPr lang="en-US" dirty="0"/>
            </a:lvl1pPr>
          </a:lstStyle>
          <a:p>
            <a:pPr lvl="0"/>
            <a:r>
              <a:rPr lang="en-US" dirty="0"/>
              <a:t>HOUSEKEEPING</a:t>
            </a:r>
          </a:p>
        </p:txBody>
      </p:sp>
      <p:pic>
        <p:nvPicPr>
          <p:cNvPr id="6" name="Picture 5" descr="A picture containing outdoor object, honeycomb&#10;&#10;Description automatically generated">
            <a:extLst>
              <a:ext uri="{FF2B5EF4-FFF2-40B4-BE49-F238E27FC236}">
                <a16:creationId xmlns:a16="http://schemas.microsoft.com/office/drawing/2014/main" id="{BE27D384-4C20-4FD9-A8AA-3064B7213C05}"/>
              </a:ext>
            </a:extLst>
          </p:cNvPr>
          <p:cNvPicPr>
            <a:picLocks noChangeAspect="1"/>
          </p:cNvPicPr>
          <p:nvPr/>
        </p:nvPicPr>
        <p:blipFill rotWithShape="1">
          <a:blip r:embed="rId2">
            <a:duotone>
              <a:prstClr val="black"/>
              <a:schemeClr val="accent1">
                <a:tint val="45000"/>
                <a:satMod val="400000"/>
              </a:schemeClr>
            </a:duotone>
          </a:blip>
          <a:srcRect l="40635" t="1615" r="1" b="7127"/>
          <a:stretch/>
        </p:blipFill>
        <p:spPr>
          <a:xfrm>
            <a:off x="0" y="0"/>
            <a:ext cx="2801109" cy="6653584"/>
          </a:xfrm>
          <a:prstGeom prst="rect">
            <a:avLst/>
          </a:prstGeom>
        </p:spPr>
      </p:pic>
      <p:pic>
        <p:nvPicPr>
          <p:cNvPr id="7" name="Picture 6" descr="Logo&#10;&#10;Description automatically generated">
            <a:extLst>
              <a:ext uri="{FF2B5EF4-FFF2-40B4-BE49-F238E27FC236}">
                <a16:creationId xmlns:a16="http://schemas.microsoft.com/office/drawing/2014/main" id="{D13D8D8C-35C0-486D-88BB-14F6261C70AE}"/>
              </a:ext>
            </a:extLst>
          </p:cNvPr>
          <p:cNvPicPr>
            <a:picLocks noChangeAspect="1"/>
          </p:cNvPicPr>
          <p:nvPr/>
        </p:nvPicPr>
        <p:blipFill>
          <a:blip r:embed="rId3"/>
          <a:stretch>
            <a:fillRect/>
          </a:stretch>
        </p:blipFill>
        <p:spPr>
          <a:xfrm>
            <a:off x="10401911" y="6117279"/>
            <a:ext cx="1547557" cy="565853"/>
          </a:xfrm>
          <a:prstGeom prst="rect">
            <a:avLst/>
          </a:prstGeom>
        </p:spPr>
      </p:pic>
      <p:grpSp>
        <p:nvGrpSpPr>
          <p:cNvPr id="2" name="Group 1">
            <a:extLst>
              <a:ext uri="{FF2B5EF4-FFF2-40B4-BE49-F238E27FC236}">
                <a16:creationId xmlns:a16="http://schemas.microsoft.com/office/drawing/2014/main" id="{68CEE1A7-580E-4928-9CB0-E09D27B0A15E}"/>
              </a:ext>
            </a:extLst>
          </p:cNvPr>
          <p:cNvGrpSpPr/>
          <p:nvPr/>
        </p:nvGrpSpPr>
        <p:grpSpPr>
          <a:xfrm>
            <a:off x="2740642" y="2150039"/>
            <a:ext cx="4279751" cy="553304"/>
            <a:chOff x="2739929" y="2150039"/>
            <a:chExt cx="4278636" cy="553304"/>
          </a:xfrm>
        </p:grpSpPr>
        <p:sp>
          <p:nvSpPr>
            <p:cNvPr id="8" name="TextBox 7">
              <a:extLst>
                <a:ext uri="{FF2B5EF4-FFF2-40B4-BE49-F238E27FC236}">
                  <a16:creationId xmlns:a16="http://schemas.microsoft.com/office/drawing/2014/main" id="{87B727AF-1650-47D3-BED6-F8030EE0F006}"/>
                </a:ext>
              </a:extLst>
            </p:cNvPr>
            <p:cNvSpPr txBox="1"/>
            <p:nvPr/>
          </p:nvSpPr>
          <p:spPr>
            <a:xfrm>
              <a:off x="3406835" y="2233791"/>
              <a:ext cx="3611730" cy="353943"/>
            </a:xfrm>
            <a:prstGeom prst="rect">
              <a:avLst/>
            </a:prstGeom>
            <a:noFill/>
          </p:spPr>
          <p:txBody>
            <a:bodyPr wrap="square" lIns="0" tIns="45720" rIns="0" bIns="45720" rtlCol="0" anchor="t">
              <a:spAutoFit/>
            </a:bodyPr>
            <a:lstStyle/>
            <a:p>
              <a:pPr marL="0" lvl="2">
                <a:spcAft>
                  <a:spcPts val="3000"/>
                </a:spcAft>
                <a:defRPr/>
              </a:pPr>
              <a:r>
                <a:rPr lang="en-US" sz="1700" dirty="0">
                  <a:solidFill>
                    <a:srgbClr val="6B6B6B"/>
                  </a:solidFill>
                </a:rPr>
                <a:t>Mute audio at your discretion</a:t>
              </a:r>
            </a:p>
          </p:txBody>
        </p:sp>
        <p:pic>
          <p:nvPicPr>
            <p:cNvPr id="1036" name="Picture 12" descr="Audio, Mute Off, Sound Off Icon PNG Transparent Background, Free Download  #40966 - FreeIconsPNG">
              <a:extLst>
                <a:ext uri="{FF2B5EF4-FFF2-40B4-BE49-F238E27FC236}">
                  <a16:creationId xmlns:a16="http://schemas.microsoft.com/office/drawing/2014/main" id="{160C8474-69BA-4D95-AFFB-1A6C8E849F94}"/>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39929" y="2150039"/>
              <a:ext cx="553304" cy="5533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F8F6BFBE-F04B-41E9-9D58-03D063A7792A}"/>
              </a:ext>
            </a:extLst>
          </p:cNvPr>
          <p:cNvGrpSpPr/>
          <p:nvPr/>
        </p:nvGrpSpPr>
        <p:grpSpPr>
          <a:xfrm>
            <a:off x="2801110" y="3175619"/>
            <a:ext cx="4604691" cy="1172990"/>
            <a:chOff x="7022451" y="2153802"/>
            <a:chExt cx="4603492" cy="1172990"/>
          </a:xfrm>
        </p:grpSpPr>
        <p:sp>
          <p:nvSpPr>
            <p:cNvPr id="9" name="Rectangle 8">
              <a:extLst>
                <a:ext uri="{FF2B5EF4-FFF2-40B4-BE49-F238E27FC236}">
                  <a16:creationId xmlns:a16="http://schemas.microsoft.com/office/drawing/2014/main" id="{5368B1FE-502B-48C3-9504-935C35601217}"/>
                </a:ext>
              </a:extLst>
            </p:cNvPr>
            <p:cNvSpPr/>
            <p:nvPr/>
          </p:nvSpPr>
          <p:spPr>
            <a:xfrm>
              <a:off x="7699464" y="2218796"/>
              <a:ext cx="3926479" cy="1107996"/>
            </a:xfrm>
            <a:prstGeom prst="rect">
              <a:avLst/>
            </a:prstGeom>
            <a:noFill/>
          </p:spPr>
          <p:txBody>
            <a:bodyPr wrap="square" lIns="0" tIns="45720" rIns="0" bIns="45720" anchor="t">
              <a:spAutoFit/>
            </a:bodyPr>
            <a:lstStyle/>
            <a:p>
              <a:pPr marL="0" lvl="2">
                <a:spcAft>
                  <a:spcPts val="1800"/>
                </a:spcAft>
                <a:defRPr/>
              </a:pPr>
              <a:r>
                <a:rPr lang="en-US" sz="1700" dirty="0">
                  <a:solidFill>
                    <a:srgbClr val="6B6B6B"/>
                  </a:solidFill>
                </a:rPr>
                <a:t>1.5 CPE issued for live attendance only</a:t>
              </a:r>
            </a:p>
            <a:p>
              <a:pPr marL="342900" lvl="3" indent="-342900">
                <a:spcAft>
                  <a:spcPts val="0"/>
                </a:spcAft>
                <a:buClr>
                  <a:srgbClr val="4D4D4D"/>
                </a:buClr>
                <a:buFont typeface="Arial" panose="020B0604020202020204" pitchFamily="34" charset="0"/>
                <a:buChar char="•"/>
                <a:defRPr/>
              </a:pPr>
              <a:r>
                <a:rPr lang="en-US" sz="1700" dirty="0">
                  <a:solidFill>
                    <a:srgbClr val="6B6B6B"/>
                  </a:solidFill>
                </a:rPr>
                <a:t>Must participate for 75 minutes</a:t>
              </a:r>
            </a:p>
            <a:p>
              <a:pPr marL="342900" lvl="3" indent="-342900">
                <a:spcAft>
                  <a:spcPts val="0"/>
                </a:spcAft>
                <a:buClr>
                  <a:srgbClr val="4D4D4D"/>
                </a:buClr>
                <a:buFont typeface="Arial" panose="020B0604020202020204" pitchFamily="34" charset="0"/>
                <a:buChar char="•"/>
                <a:defRPr/>
              </a:pPr>
              <a:r>
                <a:rPr lang="en-US" sz="1700" dirty="0">
                  <a:solidFill>
                    <a:srgbClr val="6B6B6B"/>
                  </a:solidFill>
                </a:rPr>
                <a:t>Must answer 5 poll questions</a:t>
              </a:r>
              <a:endParaRPr lang="en-US" sz="1700" dirty="0">
                <a:solidFill>
                  <a:srgbClr val="6B6B6B"/>
                </a:solidFill>
                <a:cs typeface="Arial"/>
              </a:endParaRPr>
            </a:p>
          </p:txBody>
        </p:sp>
        <p:pic>
          <p:nvPicPr>
            <p:cNvPr id="1046" name="Picture 22" descr="Certificate icon">
              <a:extLst>
                <a:ext uri="{FF2B5EF4-FFF2-40B4-BE49-F238E27FC236}">
                  <a16:creationId xmlns:a16="http://schemas.microsoft.com/office/drawing/2014/main" id="{F468B9E4-9B0A-4DAD-BED5-8DF3BDD782A5}"/>
                </a:ext>
              </a:extLst>
            </p:cNvPr>
            <p:cNvPicPr>
              <a:picLocks noChangeAspect="1" noChangeArrowheads="1"/>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022451" y="2153802"/>
              <a:ext cx="475488" cy="475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8A77ADCF-3944-48F9-8B78-5CD5E8FC3479}"/>
              </a:ext>
            </a:extLst>
          </p:cNvPr>
          <p:cNvGrpSpPr/>
          <p:nvPr/>
        </p:nvGrpSpPr>
        <p:grpSpPr>
          <a:xfrm>
            <a:off x="7659693" y="2068418"/>
            <a:ext cx="4331553" cy="519317"/>
            <a:chOff x="2773916" y="2894204"/>
            <a:chExt cx="4330425" cy="519317"/>
          </a:xfrm>
        </p:grpSpPr>
        <p:pic>
          <p:nvPicPr>
            <p:cNvPr id="1030" name="Picture 6" descr="Black speech bubble 5 icon - Free black speech bubble icons">
              <a:extLst>
                <a:ext uri="{FF2B5EF4-FFF2-40B4-BE49-F238E27FC236}">
                  <a16:creationId xmlns:a16="http://schemas.microsoft.com/office/drawing/2014/main" id="{35C2725C-8CB4-4966-A6DA-C4CE98543D81}"/>
                </a:ext>
              </a:extLst>
            </p:cNvPr>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3916" y="2894204"/>
              <a:ext cx="519317" cy="51931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387C4E2-7FD3-422D-BC7D-6644883BE5C2}"/>
                </a:ext>
              </a:extLst>
            </p:cNvPr>
            <p:cNvSpPr txBox="1"/>
            <p:nvPr/>
          </p:nvSpPr>
          <p:spPr>
            <a:xfrm>
              <a:off x="3406835" y="2958099"/>
              <a:ext cx="3697506" cy="353943"/>
            </a:xfrm>
            <a:prstGeom prst="rect">
              <a:avLst/>
            </a:prstGeom>
            <a:noFill/>
          </p:spPr>
          <p:txBody>
            <a:bodyPr wrap="square" lIns="0" tIns="45720" rIns="0" bIns="45720" rtlCol="0" anchor="t">
              <a:spAutoFit/>
            </a:bodyPr>
            <a:lstStyle/>
            <a:p>
              <a:pPr marL="0" lvl="2">
                <a:spcAft>
                  <a:spcPts val="3000"/>
                </a:spcAft>
                <a:defRPr/>
              </a:pPr>
              <a:r>
                <a:rPr lang="en-US" sz="1700" dirty="0">
                  <a:solidFill>
                    <a:srgbClr val="6B6B6B"/>
                  </a:solidFill>
                </a:rPr>
                <a:t>Submit questions via chat 	</a:t>
              </a:r>
            </a:p>
          </p:txBody>
        </p:sp>
      </p:grpSp>
      <p:grpSp>
        <p:nvGrpSpPr>
          <p:cNvPr id="20" name="Group 19">
            <a:extLst>
              <a:ext uri="{FF2B5EF4-FFF2-40B4-BE49-F238E27FC236}">
                <a16:creationId xmlns:a16="http://schemas.microsoft.com/office/drawing/2014/main" id="{E2E0A0AD-9B11-48E4-86AD-F3234730C350}"/>
              </a:ext>
            </a:extLst>
          </p:cNvPr>
          <p:cNvGrpSpPr/>
          <p:nvPr/>
        </p:nvGrpSpPr>
        <p:grpSpPr>
          <a:xfrm>
            <a:off x="7659693" y="3105587"/>
            <a:ext cx="3639971" cy="615553"/>
            <a:chOff x="2796153" y="3548562"/>
            <a:chExt cx="3639023" cy="615553"/>
          </a:xfrm>
        </p:grpSpPr>
        <p:pic>
          <p:nvPicPr>
            <p:cNvPr id="1026" name="Picture 2" descr="Question - Free interface icons">
              <a:extLst>
                <a:ext uri="{FF2B5EF4-FFF2-40B4-BE49-F238E27FC236}">
                  <a16:creationId xmlns:a16="http://schemas.microsoft.com/office/drawing/2014/main" id="{8E5E7557-D922-4D22-94AF-7CF3BDC5730F}"/>
                </a:ext>
              </a:extLst>
            </p:cNvPr>
            <p:cNvPicPr>
              <a:picLocks noChangeAspect="1" noChangeArrowheads="1"/>
            </p:cNvPicPr>
            <p:nvPr/>
          </p:nvPicPr>
          <p:blipFill>
            <a:blip r:embed="rId7">
              <a:duotone>
                <a:schemeClr val="accent6">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96153" y="3620503"/>
              <a:ext cx="471673" cy="47167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B66CB62B-72F3-4059-B22E-6A6DBFDE9184}"/>
                </a:ext>
              </a:extLst>
            </p:cNvPr>
            <p:cNvSpPr txBox="1"/>
            <p:nvPr/>
          </p:nvSpPr>
          <p:spPr>
            <a:xfrm>
              <a:off x="3406835" y="3548562"/>
              <a:ext cx="3028341" cy="615553"/>
            </a:xfrm>
            <a:prstGeom prst="rect">
              <a:avLst/>
            </a:prstGeom>
            <a:noFill/>
          </p:spPr>
          <p:txBody>
            <a:bodyPr wrap="square" lIns="0" tIns="45720" rIns="0" bIns="45720" rtlCol="0" anchor="t">
              <a:spAutoFit/>
            </a:bodyPr>
            <a:lstStyle/>
            <a:p>
              <a:pPr marL="0" lvl="2">
                <a:spcAft>
                  <a:spcPts val="1200"/>
                </a:spcAft>
                <a:defRPr/>
              </a:pPr>
              <a:r>
                <a:rPr lang="en-US" sz="1700" dirty="0">
                  <a:solidFill>
                    <a:srgbClr val="6B6B6B"/>
                  </a:solidFill>
                </a:rPr>
                <a:t>For technical assistance also use the chat feature	</a:t>
              </a:r>
            </a:p>
          </p:txBody>
        </p:sp>
      </p:grpSp>
      <p:grpSp>
        <p:nvGrpSpPr>
          <p:cNvPr id="19" name="Group 18">
            <a:extLst>
              <a:ext uri="{FF2B5EF4-FFF2-40B4-BE49-F238E27FC236}">
                <a16:creationId xmlns:a16="http://schemas.microsoft.com/office/drawing/2014/main" id="{63B11178-C634-47B9-91E6-F0A5FF2A9590}"/>
              </a:ext>
            </a:extLst>
          </p:cNvPr>
          <p:cNvGrpSpPr/>
          <p:nvPr/>
        </p:nvGrpSpPr>
        <p:grpSpPr>
          <a:xfrm>
            <a:off x="2801109" y="4760965"/>
            <a:ext cx="4929076" cy="630942"/>
            <a:chOff x="7018565" y="3548562"/>
            <a:chExt cx="4927792" cy="630942"/>
          </a:xfrm>
        </p:grpSpPr>
        <p:pic>
          <p:nvPicPr>
            <p:cNvPr id="15" name="Picture 14">
              <a:extLst>
                <a:ext uri="{FF2B5EF4-FFF2-40B4-BE49-F238E27FC236}">
                  <a16:creationId xmlns:a16="http://schemas.microsoft.com/office/drawing/2014/main" id="{4E721B9C-0C0C-4FF9-AAB0-429DA0D2C45F}"/>
                </a:ext>
              </a:extLst>
            </p:cNvPr>
            <p:cNvPicPr>
              <a:picLocks noChangeAspect="1"/>
            </p:cNvPicPr>
            <p:nvPr/>
          </p:nvPicPr>
          <p:blipFill>
            <a:blip r:embed="rId9">
              <a:duotone>
                <a:schemeClr val="bg2">
                  <a:shade val="45000"/>
                  <a:satMod val="135000"/>
                </a:schemeClr>
                <a:prstClr val="white"/>
              </a:duotone>
            </a:blip>
            <a:stretch>
              <a:fillRect/>
            </a:stretch>
          </p:blipFill>
          <p:spPr>
            <a:xfrm>
              <a:off x="7018565" y="3682381"/>
              <a:ext cx="475488" cy="366522"/>
            </a:xfrm>
            <a:prstGeom prst="rect">
              <a:avLst/>
            </a:prstGeom>
            <a:solidFill>
              <a:schemeClr val="bg1">
                <a:lumMod val="95000"/>
              </a:schemeClr>
            </a:solidFill>
          </p:spPr>
        </p:pic>
        <p:sp>
          <p:nvSpPr>
            <p:cNvPr id="31" name="TextBox 30">
              <a:extLst>
                <a:ext uri="{FF2B5EF4-FFF2-40B4-BE49-F238E27FC236}">
                  <a16:creationId xmlns:a16="http://schemas.microsoft.com/office/drawing/2014/main" id="{725782F5-ADF6-4214-B72D-1F096D130D7B}"/>
                </a:ext>
              </a:extLst>
            </p:cNvPr>
            <p:cNvSpPr txBox="1"/>
            <p:nvPr/>
          </p:nvSpPr>
          <p:spPr>
            <a:xfrm>
              <a:off x="7699465" y="3548562"/>
              <a:ext cx="4246892" cy="630942"/>
            </a:xfrm>
            <a:prstGeom prst="rect">
              <a:avLst/>
            </a:prstGeom>
            <a:noFill/>
          </p:spPr>
          <p:txBody>
            <a:bodyPr wrap="square" lIns="0" tIns="45720" rIns="0" bIns="45720" anchor="t">
              <a:spAutoFit/>
            </a:bodyPr>
            <a:lstStyle>
              <a:defPPr>
                <a:defRPr lang="en-US"/>
              </a:defPPr>
              <a:lvl3pPr marL="0" lvl="2">
                <a:spcAft>
                  <a:spcPts val="1800"/>
                </a:spcAft>
                <a:defRPr sz="1700">
                  <a:solidFill>
                    <a:srgbClr val="6B6B6B"/>
                  </a:solidFill>
                </a:defRPr>
              </a:lvl3pPr>
              <a:lvl4pPr marL="342900" lvl="3" indent="-342900">
                <a:spcAft>
                  <a:spcPts val="0"/>
                </a:spcAft>
                <a:buClr>
                  <a:srgbClr val="4D4D4D"/>
                </a:buClr>
                <a:buFont typeface="Arial" panose="020B0604020202020204" pitchFamily="34" charset="0"/>
                <a:buChar char="•"/>
                <a:defRPr sz="1700">
                  <a:solidFill>
                    <a:srgbClr val="6B6B6B"/>
                  </a:solidFill>
                </a:defRPr>
              </a:lvl4pPr>
            </a:lstStyle>
            <a:p>
              <a:pPr marL="0" lvl="3" indent="0">
                <a:buNone/>
              </a:pPr>
              <a:r>
                <a:rPr lang="en-US" sz="1700" dirty="0"/>
                <a:t>Recording and PPT slides will be available on SharePoint after the live event</a:t>
              </a:r>
            </a:p>
          </p:txBody>
        </p:sp>
      </p:grpSp>
    </p:spTree>
    <p:extLst>
      <p:ext uri="{BB962C8B-B14F-4D97-AF65-F5344CB8AC3E}">
        <p14:creationId xmlns:p14="http://schemas.microsoft.com/office/powerpoint/2010/main" val="44538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amp; Objectives">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16D2F66-BB7F-4F0E-A224-A105F87676EF}"/>
              </a:ext>
            </a:extLst>
          </p:cNvPr>
          <p:cNvSpPr>
            <a:spLocks noGrp="1"/>
          </p:cNvSpPr>
          <p:nvPr>
            <p:ph type="subTitle" idx="10" hasCustomPrompt="1"/>
          </p:nvPr>
        </p:nvSpPr>
        <p:spPr>
          <a:xfrm>
            <a:off x="608801" y="850733"/>
            <a:ext cx="10989006" cy="293281"/>
          </a:xfrm>
          <a:prstGeom prst="rect">
            <a:avLst/>
          </a:prstGeom>
        </p:spPr>
        <p:txBody>
          <a:bodyPr/>
          <a:lstStyle>
            <a:lvl1pPr marL="0" indent="0" algn="l">
              <a:lnSpc>
                <a:spcPct val="100000"/>
              </a:lnSpc>
              <a:spcBef>
                <a:spcPts val="0"/>
              </a:spcBef>
              <a:buNone/>
              <a:defRPr sz="200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2" name="Title 1">
            <a:extLst>
              <a:ext uri="{FF2B5EF4-FFF2-40B4-BE49-F238E27FC236}">
                <a16:creationId xmlns:a16="http://schemas.microsoft.com/office/drawing/2014/main" id="{96924E83-0498-4D8B-94A0-3FF7CDD8F127}"/>
              </a:ext>
            </a:extLst>
          </p:cNvPr>
          <p:cNvSpPr>
            <a:spLocks noGrp="1"/>
          </p:cNvSpPr>
          <p:nvPr>
            <p:ph type="title"/>
          </p:nvPr>
        </p:nvSpPr>
        <p:spPr>
          <a:xfrm>
            <a:off x="601496" y="21105"/>
            <a:ext cx="10989006" cy="829628"/>
          </a:xfrm>
        </p:spPr>
        <p:txBody>
          <a:bodyPr wrap="square"/>
          <a:lstStyle>
            <a:lvl1pPr>
              <a:defRPr sz="3200"/>
            </a:lvl1pPr>
          </a:lstStyle>
          <a:p>
            <a:r>
              <a:rPr lang="en-US"/>
              <a:t>Click to edit Master title style</a:t>
            </a:r>
            <a:endParaRPr lang="en-US" dirty="0"/>
          </a:p>
        </p:txBody>
      </p:sp>
      <p:sp>
        <p:nvSpPr>
          <p:cNvPr id="12" name="TextBox 11">
            <a:extLst>
              <a:ext uri="{FF2B5EF4-FFF2-40B4-BE49-F238E27FC236}">
                <a16:creationId xmlns:a16="http://schemas.microsoft.com/office/drawing/2014/main" id="{5ACD91F7-EEC8-5D4A-9814-280042BC0C97}"/>
              </a:ext>
            </a:extLst>
          </p:cNvPr>
          <p:cNvSpPr txBox="1"/>
          <p:nvPr/>
        </p:nvSpPr>
        <p:spPr>
          <a:xfrm>
            <a:off x="48238" y="6471771"/>
            <a:ext cx="554513" cy="365125"/>
          </a:xfrm>
          <a:prstGeom prst="rect">
            <a:avLst/>
          </a:prstGeom>
          <a:noFill/>
        </p:spPr>
        <p:txBody>
          <a:bodyPr wrap="square" lIns="0" tIns="0" rIns="0" bIns="0" rtlCol="0" anchor="ctr">
            <a:noAutofit/>
          </a:bodyPr>
          <a:lstStyle/>
          <a:p>
            <a:pPr algn="ctr">
              <a:lnSpc>
                <a:spcPct val="90000"/>
              </a:lnSpc>
            </a:pPr>
            <a:fld id="{7A51DB15-7364-4F0B-A3A0-1309F8830053}" type="slidenum">
              <a:rPr lang="en-US" sz="1050" smtClean="0">
                <a:solidFill>
                  <a:schemeClr val="tx1">
                    <a:lumMod val="60000"/>
                    <a:lumOff val="40000"/>
                  </a:schemeClr>
                </a:solidFill>
                <a:latin typeface="+mj-lt"/>
              </a:rPr>
              <a:pPr algn="ctr">
                <a:lnSpc>
                  <a:spcPct val="90000"/>
                </a:lnSpc>
              </a:pPr>
              <a:t>‹#›</a:t>
            </a:fld>
            <a:endParaRPr lang="en-US" sz="1050" dirty="0">
              <a:solidFill>
                <a:schemeClr val="tx1">
                  <a:lumMod val="60000"/>
                  <a:lumOff val="40000"/>
                </a:schemeClr>
              </a:solidFill>
              <a:latin typeface="+mj-lt"/>
            </a:endParaRPr>
          </a:p>
        </p:txBody>
      </p:sp>
      <p:pic>
        <p:nvPicPr>
          <p:cNvPr id="7" name="Picture 6" descr="A picture containing drawing, table&#10;&#10;Description automatically generated">
            <a:extLst>
              <a:ext uri="{FF2B5EF4-FFF2-40B4-BE49-F238E27FC236}">
                <a16:creationId xmlns:a16="http://schemas.microsoft.com/office/drawing/2014/main" id="{23D60D94-C493-49D4-843A-757DDE493322}"/>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0019042" y="0"/>
            <a:ext cx="2172959" cy="1132232"/>
          </a:xfrm>
          <a:prstGeom prst="rect">
            <a:avLst/>
          </a:prstGeom>
        </p:spPr>
      </p:pic>
      <p:pic>
        <p:nvPicPr>
          <p:cNvPr id="9" name="Picture 8" descr="Logo&#10;&#10;Description automatically generated">
            <a:extLst>
              <a:ext uri="{FF2B5EF4-FFF2-40B4-BE49-F238E27FC236}">
                <a16:creationId xmlns:a16="http://schemas.microsoft.com/office/drawing/2014/main" id="{B1EE3EB3-B81C-4DA2-AE20-146204A9DBD5}"/>
              </a:ext>
            </a:extLst>
          </p:cNvPr>
          <p:cNvPicPr>
            <a:picLocks noChangeAspect="1"/>
          </p:cNvPicPr>
          <p:nvPr/>
        </p:nvPicPr>
        <p:blipFill>
          <a:blip r:embed="rId3"/>
          <a:stretch>
            <a:fillRect/>
          </a:stretch>
        </p:blipFill>
        <p:spPr>
          <a:xfrm>
            <a:off x="10399202" y="6117278"/>
            <a:ext cx="1547154" cy="565853"/>
          </a:xfrm>
          <a:prstGeom prst="rect">
            <a:avLst/>
          </a:prstGeom>
        </p:spPr>
      </p:pic>
      <p:sp>
        <p:nvSpPr>
          <p:cNvPr id="10" name="TextBox 9">
            <a:extLst>
              <a:ext uri="{FF2B5EF4-FFF2-40B4-BE49-F238E27FC236}">
                <a16:creationId xmlns:a16="http://schemas.microsoft.com/office/drawing/2014/main" id="{38898DB4-416B-4B41-BC71-F1B977D8ECA7}"/>
              </a:ext>
            </a:extLst>
          </p:cNvPr>
          <p:cNvSpPr txBox="1"/>
          <p:nvPr/>
        </p:nvSpPr>
        <p:spPr>
          <a:xfrm>
            <a:off x="48238" y="6471771"/>
            <a:ext cx="554513" cy="365125"/>
          </a:xfrm>
          <a:prstGeom prst="rect">
            <a:avLst/>
          </a:prstGeom>
          <a:noFill/>
        </p:spPr>
        <p:txBody>
          <a:bodyPr wrap="square" lIns="0" tIns="0" rIns="0" bIns="0" rtlCol="0" anchor="ctr">
            <a:noAutofit/>
          </a:bodyPr>
          <a:lstStyle/>
          <a:p>
            <a:pPr algn="ctr">
              <a:lnSpc>
                <a:spcPct val="90000"/>
              </a:lnSpc>
            </a:pPr>
            <a:fld id="{7A51DB15-7364-4F0B-A3A0-1309F8830053}" type="slidenum">
              <a:rPr lang="en-US" sz="1050" smtClean="0">
                <a:solidFill>
                  <a:schemeClr val="tx2"/>
                </a:solidFill>
                <a:latin typeface="+mj-lt"/>
              </a:rPr>
              <a:pPr algn="ctr">
                <a:lnSpc>
                  <a:spcPct val="90000"/>
                </a:lnSpc>
              </a:pPr>
              <a:t>‹#›</a:t>
            </a:fld>
            <a:endParaRPr lang="en-US" sz="1050" dirty="0">
              <a:solidFill>
                <a:schemeClr val="tx2"/>
              </a:solidFill>
              <a:latin typeface="+mj-lt"/>
            </a:endParaRPr>
          </a:p>
        </p:txBody>
      </p:sp>
      <p:pic>
        <p:nvPicPr>
          <p:cNvPr id="11" name="Picture 10" descr="A picture containing drawing, table&#10;&#10;Description automatically generated">
            <a:extLst>
              <a:ext uri="{FF2B5EF4-FFF2-40B4-BE49-F238E27FC236}">
                <a16:creationId xmlns:a16="http://schemas.microsoft.com/office/drawing/2014/main" id="{9B7A2EDA-FF44-4E11-8B87-07D49B110D92}"/>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0019042" y="0"/>
            <a:ext cx="2172959" cy="1132232"/>
          </a:xfrm>
          <a:prstGeom prst="rect">
            <a:avLst/>
          </a:prstGeom>
        </p:spPr>
      </p:pic>
      <p:pic>
        <p:nvPicPr>
          <p:cNvPr id="13" name="Picture 12" descr="Logo&#10;&#10;Description automatically generated">
            <a:extLst>
              <a:ext uri="{FF2B5EF4-FFF2-40B4-BE49-F238E27FC236}">
                <a16:creationId xmlns:a16="http://schemas.microsoft.com/office/drawing/2014/main" id="{DB191295-1969-48BB-BFE4-ACDA36D595A6}"/>
              </a:ext>
            </a:extLst>
          </p:cNvPr>
          <p:cNvPicPr>
            <a:picLocks noChangeAspect="1"/>
          </p:cNvPicPr>
          <p:nvPr/>
        </p:nvPicPr>
        <p:blipFill>
          <a:blip r:embed="rId3"/>
          <a:stretch>
            <a:fillRect/>
          </a:stretch>
        </p:blipFill>
        <p:spPr>
          <a:xfrm>
            <a:off x="10399202" y="6117278"/>
            <a:ext cx="1547154" cy="565853"/>
          </a:xfrm>
          <a:prstGeom prst="rect">
            <a:avLst/>
          </a:prstGeom>
        </p:spPr>
      </p:pic>
      <p:grpSp>
        <p:nvGrpSpPr>
          <p:cNvPr id="30" name="Group 29">
            <a:extLst>
              <a:ext uri="{FF2B5EF4-FFF2-40B4-BE49-F238E27FC236}">
                <a16:creationId xmlns:a16="http://schemas.microsoft.com/office/drawing/2014/main" id="{DDCE47E8-4E12-4C53-83AD-DA7E35A58F9A}"/>
              </a:ext>
            </a:extLst>
          </p:cNvPr>
          <p:cNvGrpSpPr/>
          <p:nvPr/>
        </p:nvGrpSpPr>
        <p:grpSpPr>
          <a:xfrm>
            <a:off x="626736" y="1600553"/>
            <a:ext cx="5926583" cy="4060186"/>
            <a:chOff x="623798" y="1266265"/>
            <a:chExt cx="4577392" cy="2691400"/>
          </a:xfrm>
        </p:grpSpPr>
        <p:cxnSp>
          <p:nvCxnSpPr>
            <p:cNvPr id="31" name="Straight Connector 30">
              <a:extLst>
                <a:ext uri="{FF2B5EF4-FFF2-40B4-BE49-F238E27FC236}">
                  <a16:creationId xmlns:a16="http://schemas.microsoft.com/office/drawing/2014/main" id="{30A26BE9-9DC4-4CE5-A10F-2299BD2AC943}"/>
                </a:ext>
              </a:extLst>
            </p:cNvPr>
            <p:cNvCxnSpPr>
              <a:cxnSpLocks/>
            </p:cNvCxnSpPr>
            <p:nvPr/>
          </p:nvCxnSpPr>
          <p:spPr bwMode="gray">
            <a:xfrm flipH="1">
              <a:off x="623798" y="1266265"/>
              <a:ext cx="4577392" cy="0"/>
            </a:xfrm>
            <a:prstGeom prst="line">
              <a:avLst/>
            </a:prstGeom>
            <a:ln w="19050" cap="rnd">
              <a:solidFill>
                <a:schemeClr val="bg2">
                  <a:lumMod val="9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8FC53C7-1799-40F8-A91F-57401F2B060C}"/>
                </a:ext>
              </a:extLst>
            </p:cNvPr>
            <p:cNvCxnSpPr>
              <a:cxnSpLocks/>
            </p:cNvCxnSpPr>
            <p:nvPr/>
          </p:nvCxnSpPr>
          <p:spPr bwMode="gray">
            <a:xfrm flipH="1">
              <a:off x="623798" y="3957665"/>
              <a:ext cx="4577392" cy="0"/>
            </a:xfrm>
            <a:prstGeom prst="line">
              <a:avLst/>
            </a:prstGeom>
            <a:ln w="19050" cap="rnd">
              <a:solidFill>
                <a:schemeClr val="bg2">
                  <a:lumMod val="90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39" name="Picture Placeholder 11">
            <a:extLst>
              <a:ext uri="{FF2B5EF4-FFF2-40B4-BE49-F238E27FC236}">
                <a16:creationId xmlns:a16="http://schemas.microsoft.com/office/drawing/2014/main" id="{8B64952C-3A8B-428B-9D95-835BAD10E3E9}"/>
              </a:ext>
            </a:extLst>
          </p:cNvPr>
          <p:cNvSpPr>
            <a:spLocks noGrp="1"/>
          </p:cNvSpPr>
          <p:nvPr>
            <p:ph type="pic" sz="quarter" idx="18" hasCustomPrompt="1"/>
          </p:nvPr>
        </p:nvSpPr>
        <p:spPr>
          <a:xfrm>
            <a:off x="7385230" y="1600553"/>
            <a:ext cx="4115872" cy="4060187"/>
          </a:xfrm>
          <a:solidFill>
            <a:schemeClr val="bg1">
              <a:lumMod val="95000"/>
            </a:schemeClr>
          </a:solidFill>
        </p:spPr>
        <p:txBody>
          <a:bodyPr anchor="ctr"/>
          <a:lstStyle>
            <a:lvl1pPr marL="0" indent="0" algn="ctr">
              <a:buNone/>
              <a:defRPr/>
            </a:lvl1pPr>
          </a:lstStyle>
          <a:p>
            <a:r>
              <a:rPr lang="en-US" dirty="0"/>
              <a:t>Insert Picture (OR delete box)</a:t>
            </a:r>
          </a:p>
        </p:txBody>
      </p:sp>
      <p:sp>
        <p:nvSpPr>
          <p:cNvPr id="25" name="Content Placeholder 24">
            <a:extLst>
              <a:ext uri="{FF2B5EF4-FFF2-40B4-BE49-F238E27FC236}">
                <a16:creationId xmlns:a16="http://schemas.microsoft.com/office/drawing/2014/main" id="{CB81B938-B55E-42A1-8B99-A4FEC9EA5D61}"/>
              </a:ext>
            </a:extLst>
          </p:cNvPr>
          <p:cNvSpPr>
            <a:spLocks noGrp="1"/>
          </p:cNvSpPr>
          <p:nvPr>
            <p:ph sz="quarter" idx="19" hasCustomPrompt="1"/>
          </p:nvPr>
        </p:nvSpPr>
        <p:spPr>
          <a:xfrm>
            <a:off x="601496" y="1867599"/>
            <a:ext cx="5926582" cy="3576072"/>
          </a:xfrm>
        </p:spPr>
        <p:txBody>
          <a:bodyPr/>
          <a:lstStyle>
            <a:lvl1pPr marL="285750" indent="-285750" algn="l" defTabSz="914400" rtl="0" eaLnBrk="1" latinLnBrk="0" hangingPunct="1">
              <a:lnSpc>
                <a:spcPct val="100000"/>
              </a:lnSpc>
              <a:spcBef>
                <a:spcPts val="0"/>
              </a:spcBef>
              <a:buFont typeface="Wingdings" panose="05000000000000000000" pitchFamily="2" charset="2"/>
              <a:buChar char="ü"/>
              <a:defRPr lang="en-US" sz="1800" kern="1200" dirty="0" smtClean="0">
                <a:solidFill>
                  <a:schemeClr val="tx2"/>
                </a:solidFill>
                <a:latin typeface="+mn-lt"/>
                <a:ea typeface="+mn-ea"/>
                <a:cs typeface="+mn-cs"/>
              </a:defRPr>
            </a:lvl1pPr>
            <a:lvl2pPr marL="285750" indent="-285750" algn="l" defTabSz="914400" rtl="0" eaLnBrk="1" latinLnBrk="0" hangingPunct="1">
              <a:buFont typeface="Wingdings" panose="05000000000000000000" pitchFamily="2" charset="2"/>
              <a:buChar char="ü"/>
              <a:defRPr lang="en-US" sz="1800" kern="1200" dirty="0" smtClean="0">
                <a:solidFill>
                  <a:schemeClr val="tx2"/>
                </a:solidFill>
                <a:latin typeface="+mn-lt"/>
                <a:ea typeface="+mn-ea"/>
                <a:cs typeface="+mn-cs"/>
              </a:defRPr>
            </a:lvl2pPr>
            <a:lvl3pPr marL="285750" indent="-285750" algn="l" defTabSz="914400" rtl="0" eaLnBrk="1" latinLnBrk="0" hangingPunct="1">
              <a:buFont typeface="Wingdings" panose="05000000000000000000" pitchFamily="2" charset="2"/>
              <a:buChar char="ü"/>
              <a:defRPr lang="en-US" sz="1800" kern="1200" dirty="0" smtClean="0">
                <a:solidFill>
                  <a:schemeClr val="tx2"/>
                </a:solidFill>
                <a:latin typeface="+mn-lt"/>
                <a:ea typeface="+mn-ea"/>
                <a:cs typeface="+mn-cs"/>
              </a:defRPr>
            </a:lvl3pPr>
            <a:lvl4pPr marL="285750" indent="-285750" algn="l" defTabSz="914400" rtl="0" eaLnBrk="1" latinLnBrk="0" hangingPunct="1">
              <a:buFont typeface="Wingdings" panose="05000000000000000000" pitchFamily="2" charset="2"/>
              <a:buChar char="ü"/>
              <a:defRPr lang="en-US" sz="1800" kern="1200" dirty="0" smtClean="0">
                <a:solidFill>
                  <a:schemeClr val="tx2"/>
                </a:solidFill>
                <a:latin typeface="+mn-lt"/>
                <a:ea typeface="+mn-ea"/>
                <a:cs typeface="+mn-cs"/>
              </a:defRPr>
            </a:lvl4pPr>
            <a:lvl5pPr marL="285750" indent="-285750" algn="l" defTabSz="914400" rtl="0" eaLnBrk="1" latinLnBrk="0" hangingPunct="1">
              <a:buFont typeface="Wingdings" panose="05000000000000000000" pitchFamily="2" charset="2"/>
              <a:buChar char="ü"/>
              <a:defRPr lang="en-US" sz="1800" kern="1200" dirty="0">
                <a:solidFill>
                  <a:schemeClr val="tx2"/>
                </a:solidFill>
                <a:latin typeface="+mn-lt"/>
                <a:ea typeface="+mn-ea"/>
                <a:cs typeface="+mn-cs"/>
              </a:defRPr>
            </a:lvl5pPr>
          </a:lstStyle>
          <a:p>
            <a:pPr lvl="0"/>
            <a:r>
              <a:rPr lang="en-US" dirty="0"/>
              <a:t>Objective 1</a:t>
            </a:r>
          </a:p>
          <a:p>
            <a:pPr lvl="0"/>
            <a:r>
              <a:rPr lang="en-US" dirty="0"/>
              <a:t>Objective 2</a:t>
            </a:r>
          </a:p>
          <a:p>
            <a:pPr marL="285750" marR="0" lvl="0" indent="-285750" algn="l" defTabSz="914400" rtl="0" eaLnBrk="1" fontAlgn="auto" latinLnBrk="0" hangingPunct="1">
              <a:lnSpc>
                <a:spcPct val="100000"/>
              </a:lnSpc>
              <a:spcBef>
                <a:spcPts val="0"/>
              </a:spcBef>
              <a:spcAft>
                <a:spcPts val="0"/>
              </a:spcAft>
              <a:buClr>
                <a:schemeClr val="tx1"/>
              </a:buClr>
              <a:buSzPct val="90000"/>
              <a:buFont typeface="Wingdings" panose="05000000000000000000" pitchFamily="2" charset="2"/>
              <a:buChar char="ü"/>
              <a:tabLst/>
              <a:defRPr/>
            </a:pPr>
            <a:r>
              <a:rPr lang="en-US" dirty="0"/>
              <a:t>Objective 3</a:t>
            </a:r>
          </a:p>
          <a:p>
            <a:pPr marL="285750" marR="0" lvl="0" indent="-285750" algn="l" defTabSz="914400" rtl="0" eaLnBrk="1" fontAlgn="auto" latinLnBrk="0" hangingPunct="1">
              <a:lnSpc>
                <a:spcPct val="100000"/>
              </a:lnSpc>
              <a:spcBef>
                <a:spcPts val="0"/>
              </a:spcBef>
              <a:spcAft>
                <a:spcPts val="0"/>
              </a:spcAft>
              <a:buClr>
                <a:schemeClr val="tx1"/>
              </a:buClr>
              <a:buSzPct val="90000"/>
              <a:buFont typeface="Wingdings" panose="05000000000000000000" pitchFamily="2" charset="2"/>
              <a:buChar char="ü"/>
              <a:tabLst/>
              <a:defRPr/>
            </a:pPr>
            <a:r>
              <a:rPr lang="en-US" dirty="0"/>
              <a:t>Objective 4</a:t>
            </a:r>
          </a:p>
          <a:p>
            <a:pPr marL="285750" marR="0" lvl="0" indent="-285750" algn="l" defTabSz="914400" rtl="0" eaLnBrk="1" fontAlgn="auto" latinLnBrk="0" hangingPunct="1">
              <a:lnSpc>
                <a:spcPct val="100000"/>
              </a:lnSpc>
              <a:spcBef>
                <a:spcPts val="0"/>
              </a:spcBef>
              <a:spcAft>
                <a:spcPts val="0"/>
              </a:spcAft>
              <a:buClr>
                <a:schemeClr val="tx1"/>
              </a:buClr>
              <a:buSzPct val="90000"/>
              <a:buFont typeface="Wingdings" panose="05000000000000000000" pitchFamily="2" charset="2"/>
              <a:buChar char="ü"/>
              <a:tabLst/>
              <a:defRPr/>
            </a:pPr>
            <a:r>
              <a:rPr lang="en-US" dirty="0"/>
              <a:t>Objective 5</a:t>
            </a:r>
          </a:p>
          <a:p>
            <a:pPr marL="285750" marR="0" lvl="0" indent="-285750" algn="l" defTabSz="914400" rtl="0" eaLnBrk="1" fontAlgn="auto" latinLnBrk="0" hangingPunct="1">
              <a:lnSpc>
                <a:spcPct val="100000"/>
              </a:lnSpc>
              <a:spcBef>
                <a:spcPts val="0"/>
              </a:spcBef>
              <a:spcAft>
                <a:spcPts val="0"/>
              </a:spcAft>
              <a:buClr>
                <a:schemeClr val="tx1"/>
              </a:buClr>
              <a:buSzPct val="90000"/>
              <a:buFont typeface="Wingdings" panose="05000000000000000000" pitchFamily="2" charset="2"/>
              <a:buChar char="ü"/>
              <a:tabLst/>
              <a:defRPr/>
            </a:pPr>
            <a:r>
              <a:rPr lang="en-US" dirty="0"/>
              <a:t>Objective 6</a:t>
            </a:r>
          </a:p>
          <a:p>
            <a:pPr lvl="0"/>
            <a:endParaRPr lang="en-US" dirty="0"/>
          </a:p>
          <a:p>
            <a:pPr lvl="0"/>
            <a:endParaRPr lang="en-US" dirty="0"/>
          </a:p>
        </p:txBody>
      </p:sp>
    </p:spTree>
    <p:extLst>
      <p:ext uri="{BB962C8B-B14F-4D97-AF65-F5344CB8AC3E}">
        <p14:creationId xmlns:p14="http://schemas.microsoft.com/office/powerpoint/2010/main" val="29614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16D2F66-BB7F-4F0E-A224-A105F87676EF}"/>
              </a:ext>
            </a:extLst>
          </p:cNvPr>
          <p:cNvSpPr>
            <a:spLocks noGrp="1"/>
          </p:cNvSpPr>
          <p:nvPr>
            <p:ph type="subTitle" idx="10" hasCustomPrompt="1"/>
          </p:nvPr>
        </p:nvSpPr>
        <p:spPr>
          <a:xfrm>
            <a:off x="608798" y="851248"/>
            <a:ext cx="10975032" cy="293281"/>
          </a:xfrm>
          <a:prstGeom prst="rect">
            <a:avLst/>
          </a:prstGeom>
        </p:spPr>
        <p:txBody>
          <a:bodyPr/>
          <a:lstStyle>
            <a:lvl1pPr marL="0" indent="0" algn="l">
              <a:lnSpc>
                <a:spcPct val="100000"/>
              </a:lnSpc>
              <a:spcBef>
                <a:spcPts val="0"/>
              </a:spcBef>
              <a:buNone/>
              <a:defRPr sz="200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2" name="Title 1">
            <a:extLst>
              <a:ext uri="{FF2B5EF4-FFF2-40B4-BE49-F238E27FC236}">
                <a16:creationId xmlns:a16="http://schemas.microsoft.com/office/drawing/2014/main" id="{96924E83-0498-4D8B-94A0-3FF7CDD8F127}"/>
              </a:ext>
            </a:extLst>
          </p:cNvPr>
          <p:cNvSpPr>
            <a:spLocks noGrp="1"/>
          </p:cNvSpPr>
          <p:nvPr>
            <p:ph type="title" hasCustomPrompt="1"/>
          </p:nvPr>
        </p:nvSpPr>
        <p:spPr>
          <a:xfrm>
            <a:off x="608798" y="81481"/>
            <a:ext cx="10975032" cy="775020"/>
          </a:xfrm>
        </p:spPr>
        <p:txBody>
          <a:bodyPr wrap="square"/>
          <a:lstStyle>
            <a:lvl1pPr>
              <a:defRPr sz="3200"/>
            </a:lvl1pPr>
          </a:lstStyle>
          <a:p>
            <a:r>
              <a:rPr lang="en-US" dirty="0"/>
              <a:t>Click to Add One Line Title</a:t>
            </a:r>
          </a:p>
        </p:txBody>
      </p:sp>
      <p:sp>
        <p:nvSpPr>
          <p:cNvPr id="7" name="TextBox 6">
            <a:extLst>
              <a:ext uri="{FF2B5EF4-FFF2-40B4-BE49-F238E27FC236}">
                <a16:creationId xmlns:a16="http://schemas.microsoft.com/office/drawing/2014/main" id="{47659270-4E40-AA40-AA7C-8AC18BAAE77A}"/>
              </a:ext>
            </a:extLst>
          </p:cNvPr>
          <p:cNvSpPr txBox="1"/>
          <p:nvPr/>
        </p:nvSpPr>
        <p:spPr>
          <a:xfrm>
            <a:off x="48238" y="6471771"/>
            <a:ext cx="554513" cy="365125"/>
          </a:xfrm>
          <a:prstGeom prst="rect">
            <a:avLst/>
          </a:prstGeom>
          <a:noFill/>
        </p:spPr>
        <p:txBody>
          <a:bodyPr wrap="square" lIns="0" tIns="0" rIns="0" bIns="0" rtlCol="0" anchor="ctr">
            <a:noAutofit/>
          </a:bodyPr>
          <a:lstStyle/>
          <a:p>
            <a:pPr algn="ctr">
              <a:lnSpc>
                <a:spcPct val="90000"/>
              </a:lnSpc>
            </a:pPr>
            <a:fld id="{7A51DB15-7364-4F0B-A3A0-1309F8830053}" type="slidenum">
              <a:rPr lang="en-US" sz="1050" smtClean="0">
                <a:solidFill>
                  <a:schemeClr val="accent4"/>
                </a:solidFill>
                <a:latin typeface="+mj-lt"/>
              </a:rPr>
              <a:pPr algn="ctr">
                <a:lnSpc>
                  <a:spcPct val="90000"/>
                </a:lnSpc>
              </a:pPr>
              <a:t>‹#›</a:t>
            </a:fld>
            <a:endParaRPr lang="en-US" sz="1050" dirty="0">
              <a:solidFill>
                <a:schemeClr val="accent4"/>
              </a:solidFill>
              <a:latin typeface="+mj-lt"/>
            </a:endParaRPr>
          </a:p>
        </p:txBody>
      </p:sp>
      <p:sp>
        <p:nvSpPr>
          <p:cNvPr id="4" name="Text Placeholder 3">
            <a:extLst>
              <a:ext uri="{FF2B5EF4-FFF2-40B4-BE49-F238E27FC236}">
                <a16:creationId xmlns:a16="http://schemas.microsoft.com/office/drawing/2014/main" id="{07636582-4C8D-4EB1-AAB5-0A2555C40176}"/>
              </a:ext>
            </a:extLst>
          </p:cNvPr>
          <p:cNvSpPr>
            <a:spLocks noGrp="1"/>
          </p:cNvSpPr>
          <p:nvPr>
            <p:ph type="body" sz="quarter" idx="15" hasCustomPrompt="1"/>
          </p:nvPr>
        </p:nvSpPr>
        <p:spPr>
          <a:xfrm>
            <a:off x="615504" y="1593410"/>
            <a:ext cx="10986774" cy="4878360"/>
          </a:xfrm>
          <a:prstGeom prst="rect">
            <a:avLst/>
          </a:prstGeo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A picture containing drawing, table&#10;&#10;Description automatically generated">
            <a:extLst>
              <a:ext uri="{FF2B5EF4-FFF2-40B4-BE49-F238E27FC236}">
                <a16:creationId xmlns:a16="http://schemas.microsoft.com/office/drawing/2014/main" id="{6DFA856C-841D-4DF1-A621-88A7139063CE}"/>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0019042" y="0"/>
            <a:ext cx="2172959" cy="1132232"/>
          </a:xfrm>
          <a:prstGeom prst="rect">
            <a:avLst/>
          </a:prstGeom>
        </p:spPr>
      </p:pic>
      <p:pic>
        <p:nvPicPr>
          <p:cNvPr id="10" name="Picture 9" descr="Logo&#10;&#10;Description automatically generated">
            <a:extLst>
              <a:ext uri="{FF2B5EF4-FFF2-40B4-BE49-F238E27FC236}">
                <a16:creationId xmlns:a16="http://schemas.microsoft.com/office/drawing/2014/main" id="{352B3DA1-1C66-4872-BF1D-BF89685C8A77}"/>
              </a:ext>
            </a:extLst>
          </p:cNvPr>
          <p:cNvPicPr>
            <a:picLocks noChangeAspect="1"/>
          </p:cNvPicPr>
          <p:nvPr/>
        </p:nvPicPr>
        <p:blipFill>
          <a:blip r:embed="rId3"/>
          <a:stretch>
            <a:fillRect/>
          </a:stretch>
        </p:blipFill>
        <p:spPr>
          <a:xfrm>
            <a:off x="10399202" y="6117278"/>
            <a:ext cx="1547154" cy="565853"/>
          </a:xfrm>
          <a:prstGeom prst="rect">
            <a:avLst/>
          </a:prstGeom>
        </p:spPr>
      </p:pic>
      <p:sp>
        <p:nvSpPr>
          <p:cNvPr id="11" name="TextBox 10">
            <a:extLst>
              <a:ext uri="{FF2B5EF4-FFF2-40B4-BE49-F238E27FC236}">
                <a16:creationId xmlns:a16="http://schemas.microsoft.com/office/drawing/2014/main" id="{688DC535-15F0-4951-B8D2-7738D83FD132}"/>
              </a:ext>
            </a:extLst>
          </p:cNvPr>
          <p:cNvSpPr txBox="1"/>
          <p:nvPr/>
        </p:nvSpPr>
        <p:spPr>
          <a:xfrm>
            <a:off x="48238" y="6471771"/>
            <a:ext cx="554513" cy="365125"/>
          </a:xfrm>
          <a:prstGeom prst="rect">
            <a:avLst/>
          </a:prstGeom>
          <a:noFill/>
        </p:spPr>
        <p:txBody>
          <a:bodyPr wrap="square" lIns="0" tIns="0" rIns="0" bIns="0" rtlCol="0" anchor="ctr">
            <a:noAutofit/>
          </a:bodyPr>
          <a:lstStyle/>
          <a:p>
            <a:pPr algn="ctr">
              <a:lnSpc>
                <a:spcPct val="90000"/>
              </a:lnSpc>
            </a:pPr>
            <a:fld id="{7A51DB15-7364-4F0B-A3A0-1309F8830053}" type="slidenum">
              <a:rPr lang="en-US" sz="1050" smtClean="0">
                <a:solidFill>
                  <a:schemeClr val="tx2"/>
                </a:solidFill>
                <a:latin typeface="+mj-lt"/>
              </a:rPr>
              <a:pPr algn="ctr">
                <a:lnSpc>
                  <a:spcPct val="90000"/>
                </a:lnSpc>
              </a:pPr>
              <a:t>‹#›</a:t>
            </a:fld>
            <a:endParaRPr lang="en-US" sz="1050" dirty="0">
              <a:solidFill>
                <a:schemeClr val="tx2"/>
              </a:solidFill>
              <a:latin typeface="+mj-lt"/>
            </a:endParaRPr>
          </a:p>
        </p:txBody>
      </p:sp>
      <p:pic>
        <p:nvPicPr>
          <p:cNvPr id="12" name="Picture 11" descr="A picture containing drawing, table&#10;&#10;Description automatically generated">
            <a:extLst>
              <a:ext uri="{FF2B5EF4-FFF2-40B4-BE49-F238E27FC236}">
                <a16:creationId xmlns:a16="http://schemas.microsoft.com/office/drawing/2014/main" id="{AB61E202-5BF5-4266-A2B2-9E6B17CEB8A2}"/>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0019042" y="0"/>
            <a:ext cx="2172959" cy="1132232"/>
          </a:xfrm>
          <a:prstGeom prst="rect">
            <a:avLst/>
          </a:prstGeom>
        </p:spPr>
      </p:pic>
      <p:pic>
        <p:nvPicPr>
          <p:cNvPr id="13" name="Picture 12" descr="Logo&#10;&#10;Description automatically generated">
            <a:extLst>
              <a:ext uri="{FF2B5EF4-FFF2-40B4-BE49-F238E27FC236}">
                <a16:creationId xmlns:a16="http://schemas.microsoft.com/office/drawing/2014/main" id="{DB68A6C5-2342-4730-B13C-7B12D67AFACD}"/>
              </a:ext>
            </a:extLst>
          </p:cNvPr>
          <p:cNvPicPr>
            <a:picLocks noChangeAspect="1"/>
          </p:cNvPicPr>
          <p:nvPr/>
        </p:nvPicPr>
        <p:blipFill>
          <a:blip r:embed="rId3"/>
          <a:stretch>
            <a:fillRect/>
          </a:stretch>
        </p:blipFill>
        <p:spPr>
          <a:xfrm>
            <a:off x="10399202" y="6117278"/>
            <a:ext cx="1547154" cy="565853"/>
          </a:xfrm>
          <a:prstGeom prst="rect">
            <a:avLst/>
          </a:prstGeom>
        </p:spPr>
      </p:pic>
    </p:spTree>
    <p:extLst>
      <p:ext uri="{BB962C8B-B14F-4D97-AF65-F5344CB8AC3E}">
        <p14:creationId xmlns:p14="http://schemas.microsoft.com/office/powerpoint/2010/main" val="287457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905" y="138795"/>
            <a:ext cx="10978925" cy="685800"/>
          </a:xfrm>
          <a:prstGeom prst="rect">
            <a:avLst/>
          </a:prstGeom>
        </p:spPr>
        <p:txBody>
          <a:bodyPr vert="horz" wrap="none" lIns="0" tIns="0" rIns="0" bIns="0" rtlCol="0" anchor="b">
            <a:noAutofit/>
          </a:bodyPr>
          <a:lstStyle/>
          <a:p>
            <a:r>
              <a:rPr lang="en-US"/>
              <a:t>Click to edit Master title style</a:t>
            </a:r>
            <a:endParaRPr lang="en-US" dirty="0"/>
          </a:p>
        </p:txBody>
      </p:sp>
      <p:sp>
        <p:nvSpPr>
          <p:cNvPr id="11" name="TextBox 10">
            <a:extLst>
              <a:ext uri="{FF2B5EF4-FFF2-40B4-BE49-F238E27FC236}">
                <a16:creationId xmlns:a16="http://schemas.microsoft.com/office/drawing/2014/main" id="{9718CCB0-0718-2C4B-A4C2-E0DFF4BA2CBF}"/>
              </a:ext>
            </a:extLst>
          </p:cNvPr>
          <p:cNvSpPr txBox="1"/>
          <p:nvPr/>
        </p:nvSpPr>
        <p:spPr bwMode="white">
          <a:xfrm flipH="1">
            <a:off x="613046" y="6566165"/>
            <a:ext cx="1729338" cy="186690"/>
          </a:xfrm>
          <a:prstGeom prst="rect">
            <a:avLst/>
          </a:prstGeom>
          <a:noFill/>
        </p:spPr>
        <p:txBody>
          <a:bodyPr wrap="none" lIns="0" tIns="0" rIns="0" bIns="0" rtlCol="0" anchor="ctr">
            <a:noAutofit/>
          </a:bodyPr>
          <a:lstStyle/>
          <a:p>
            <a:pPr>
              <a:lnSpc>
                <a:spcPct val="90000"/>
              </a:lnSpc>
            </a:pPr>
            <a:r>
              <a:rPr lang="en-US" sz="800" kern="1200" dirty="0">
                <a:solidFill>
                  <a:schemeClr val="accent4"/>
                </a:solidFill>
                <a:latin typeface="+mj-lt"/>
                <a:ea typeface="+mn-ea"/>
                <a:cs typeface="+mn-cs"/>
              </a:rPr>
              <a:t>©2022 Global Tax Management	.</a:t>
            </a:r>
          </a:p>
        </p:txBody>
      </p:sp>
      <p:sp>
        <p:nvSpPr>
          <p:cNvPr id="5" name="TextBox 4">
            <a:extLst>
              <a:ext uri="{FF2B5EF4-FFF2-40B4-BE49-F238E27FC236}">
                <a16:creationId xmlns:a16="http://schemas.microsoft.com/office/drawing/2014/main" id="{D4E44AB2-3B24-468B-8451-E04C8B68429A}"/>
              </a:ext>
            </a:extLst>
          </p:cNvPr>
          <p:cNvSpPr txBox="1"/>
          <p:nvPr/>
        </p:nvSpPr>
        <p:spPr bwMode="white">
          <a:xfrm flipH="1">
            <a:off x="613046" y="6566165"/>
            <a:ext cx="1729338" cy="186690"/>
          </a:xfrm>
          <a:prstGeom prst="rect">
            <a:avLst/>
          </a:prstGeom>
          <a:noFill/>
        </p:spPr>
        <p:txBody>
          <a:bodyPr wrap="none" lIns="0" tIns="0" rIns="0" bIns="0" rtlCol="0" anchor="ctr">
            <a:noAutofit/>
          </a:bodyPr>
          <a:lstStyle/>
          <a:p>
            <a:pPr>
              <a:lnSpc>
                <a:spcPct val="90000"/>
              </a:lnSpc>
            </a:pPr>
            <a:r>
              <a:rPr lang="en-US" sz="800" kern="1200" dirty="0">
                <a:solidFill>
                  <a:schemeClr val="tx2"/>
                </a:solidFill>
                <a:latin typeface="+mj-lt"/>
                <a:ea typeface="+mn-ea"/>
                <a:cs typeface="+mn-cs"/>
              </a:rPr>
              <a:t>©2022 Global Tax Management	.</a:t>
            </a:r>
          </a:p>
        </p:txBody>
      </p:sp>
      <p:sp>
        <p:nvSpPr>
          <p:cNvPr id="4" name="Text Placeholder 3">
            <a:extLst>
              <a:ext uri="{FF2B5EF4-FFF2-40B4-BE49-F238E27FC236}">
                <a16:creationId xmlns:a16="http://schemas.microsoft.com/office/drawing/2014/main" id="{05A898A5-6F5C-4321-864B-0F71BE6B0D36}"/>
              </a:ext>
            </a:extLst>
          </p:cNvPr>
          <p:cNvSpPr>
            <a:spLocks noGrp="1"/>
          </p:cNvSpPr>
          <p:nvPr>
            <p:ph type="body" idx="1"/>
          </p:nvPr>
        </p:nvSpPr>
        <p:spPr>
          <a:xfrm>
            <a:off x="838419" y="1825625"/>
            <a:ext cx="10515163"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2017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7" r:id="rId25"/>
    <p:sldLayoutId id="2147483688" r:id="rId26"/>
    <p:sldLayoutId id="2147483689" r:id="rId27"/>
    <p:sldLayoutId id="2147483690" r:id="rId28"/>
    <p:sldLayoutId id="2147483691" r:id="rId29"/>
    <p:sldLayoutId id="2147483692"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0" i="0" kern="1200">
          <a:solidFill>
            <a:srgbClr val="08A9E2"/>
          </a:solidFill>
          <a:latin typeface="+mn-lt"/>
          <a:ea typeface="Segoe UI" panose="020B0502040204020203" pitchFamily="34" charset="0"/>
          <a:cs typeface="Segoe UI" panose="020B0502040204020203" pitchFamily="34" charset="0"/>
        </a:defRPr>
      </a:lvl1pPr>
    </p:titleStyle>
    <p:bodyStyle>
      <a:lvl1pPr marL="285750" indent="-285750" algn="l" defTabSz="914400" rtl="0" eaLnBrk="1" latinLnBrk="0" hangingPunct="1">
        <a:lnSpc>
          <a:spcPct val="90000"/>
        </a:lnSpc>
        <a:spcBef>
          <a:spcPts val="1800"/>
        </a:spcBef>
        <a:buClr>
          <a:schemeClr val="tx1"/>
        </a:buClr>
        <a:buSzPct val="90000"/>
        <a:buFont typeface="Arial" panose="020B0604020202020204" pitchFamily="34" charset="0"/>
        <a:buChar char="•"/>
        <a:tabLst/>
        <a:defRPr lang="en-US" sz="1800" b="0" kern="1200" baseline="0" noProof="0" dirty="0">
          <a:solidFill>
            <a:srgbClr val="6B6B6B"/>
          </a:solidFill>
          <a:latin typeface="+mn-lt"/>
          <a:ea typeface="+mn-ea"/>
          <a:cs typeface="+mn-cs"/>
        </a:defRPr>
      </a:lvl1pPr>
      <a:lvl2pPr marL="515938" indent="-227013" algn="l" defTabSz="914400" rtl="0" eaLnBrk="1" latinLnBrk="0" hangingPunct="1">
        <a:lnSpc>
          <a:spcPct val="90000"/>
        </a:lnSpc>
        <a:spcBef>
          <a:spcPts val="800"/>
        </a:spcBef>
        <a:buClr>
          <a:schemeClr val="tx2"/>
        </a:buClr>
        <a:buSzPct val="105000"/>
        <a:buFont typeface="Courier New" panose="02070309020205020404" pitchFamily="49" charset="0"/>
        <a:buChar char="»"/>
        <a:defRPr lang="en-US" sz="1600" b="0" kern="1200" baseline="0" dirty="0">
          <a:solidFill>
            <a:srgbClr val="6B6B6B"/>
          </a:solidFill>
          <a:latin typeface="Arial" panose="020B0604020202020204" pitchFamily="34" charset="0"/>
          <a:ea typeface="+mn-ea"/>
          <a:cs typeface="+mn-cs"/>
        </a:defRPr>
      </a:lvl2pPr>
      <a:lvl3pPr marL="796925" indent="-227013" algn="l" defTabSz="914400" rtl="0" eaLnBrk="1" latinLnBrk="0" hangingPunct="1">
        <a:lnSpc>
          <a:spcPct val="90000"/>
        </a:lnSpc>
        <a:spcBef>
          <a:spcPts val="600"/>
        </a:spcBef>
        <a:spcAft>
          <a:spcPts val="0"/>
        </a:spcAft>
        <a:buClr>
          <a:schemeClr val="tx2"/>
        </a:buClr>
        <a:buSzPct val="90000"/>
        <a:buFont typeface="Arial" panose="020B0604020202020204" pitchFamily="34" charset="0"/>
        <a:buChar char="–"/>
        <a:defRPr lang="en-US" sz="1400" b="0" kern="1200" baseline="0" dirty="0">
          <a:solidFill>
            <a:srgbClr val="6B6B6B"/>
          </a:solidFill>
          <a:latin typeface="Arial" panose="020B0604020202020204" pitchFamily="34" charset="0"/>
          <a:ea typeface="+mn-ea"/>
          <a:cs typeface="+mn-cs"/>
        </a:defRPr>
      </a:lvl3pPr>
      <a:lvl4pPr marL="1141413" indent="-227013" algn="l" defTabSz="914400" rtl="0" eaLnBrk="1" latinLnBrk="0" hangingPunct="1">
        <a:lnSpc>
          <a:spcPct val="90000"/>
        </a:lnSpc>
        <a:spcBef>
          <a:spcPts val="400"/>
        </a:spcBef>
        <a:buClr>
          <a:schemeClr val="tx2"/>
        </a:buClr>
        <a:buSzPct val="90000"/>
        <a:buFont typeface="Wingdings" panose="05000000000000000000" pitchFamily="2" charset="2"/>
        <a:buChar char="§"/>
        <a:defRPr lang="en-US" sz="1400" b="0" kern="1200" baseline="0" dirty="0">
          <a:solidFill>
            <a:srgbClr val="6B6B6B"/>
          </a:solidFill>
          <a:latin typeface="Arial" panose="020B0604020202020204" pitchFamily="34" charset="0"/>
          <a:ea typeface="+mn-ea"/>
          <a:cs typeface="+mn-cs"/>
        </a:defRPr>
      </a:lvl4pPr>
      <a:lvl5pPr marL="1317625" indent="-176213" algn="l" defTabSz="914400" rtl="0" eaLnBrk="1" latinLnBrk="0" hangingPunct="1">
        <a:lnSpc>
          <a:spcPct val="90000"/>
        </a:lnSpc>
        <a:spcBef>
          <a:spcPts val="400"/>
        </a:spcBef>
        <a:buClr>
          <a:schemeClr val="tx2"/>
        </a:buClr>
        <a:buSzPct val="90000"/>
        <a:buFont typeface="Arial" panose="020B0604020202020204" pitchFamily="34" charset="0"/>
        <a:buChar char="•"/>
        <a:tabLst>
          <a:tab pos="1258888" algn="l"/>
        </a:tabLst>
        <a:defRPr lang="en-US" sz="1400" b="0" kern="1200" baseline="0" noProof="0" dirty="0" smtClean="0">
          <a:solidFill>
            <a:srgbClr val="6B6B6B"/>
          </a:solidFill>
          <a:latin typeface="Arial" panose="020B0604020202020204" pitchFamily="34" charset="0"/>
          <a:ea typeface="+mn-ea"/>
          <a:cs typeface="+mn-cs"/>
        </a:defRPr>
      </a:lvl5pPr>
      <a:lvl6pPr marL="227013" indent="-227013" algn="l" defTabSz="914400" rtl="0" eaLnBrk="1" latinLnBrk="0" hangingPunct="1">
        <a:lnSpc>
          <a:spcPct val="100000"/>
        </a:lnSpc>
        <a:spcBef>
          <a:spcPts val="1800"/>
        </a:spcBef>
        <a:buClr>
          <a:schemeClr val="tx2"/>
        </a:buClr>
        <a:buSzPct val="90000"/>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6pPr>
      <a:lvl7pPr marL="284163" indent="0" algn="l" defTabSz="914400" rtl="0" eaLnBrk="1" latinLnBrk="0" hangingPunct="1">
        <a:lnSpc>
          <a:spcPct val="100000"/>
        </a:lnSpc>
        <a:spcBef>
          <a:spcPts val="300"/>
        </a:spcBef>
        <a:buClr>
          <a:srgbClr val="FF9E18"/>
        </a:buClr>
        <a:buSzPct val="90000"/>
        <a:buFont typeface="Courier New" panose="02070309020205020404" pitchFamily="49" charset="0"/>
        <a:buNone/>
        <a:defRPr sz="1600" kern="1200">
          <a:solidFill>
            <a:schemeClr val="tx2"/>
          </a:solidFill>
          <a:latin typeface="Arial" panose="020B0604020202020204" pitchFamily="34" charset="0"/>
          <a:ea typeface="+mn-ea"/>
          <a:cs typeface="Arial" panose="020B0604020202020204" pitchFamily="34" charset="0"/>
        </a:defRPr>
      </a:lvl7pPr>
      <a:lvl8pPr marL="574675" indent="0" algn="l" defTabSz="914400" rtl="0" eaLnBrk="1" latinLnBrk="0" hangingPunct="1">
        <a:lnSpc>
          <a:spcPct val="90000"/>
        </a:lnSpc>
        <a:spcBef>
          <a:spcPts val="600"/>
        </a:spcBef>
        <a:buClr>
          <a:schemeClr val="tx2"/>
        </a:buClr>
        <a:buSzPct val="90000"/>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8pPr>
      <a:lvl9pPr marL="0" indent="0" algn="l" defTabSz="914400" rtl="0" eaLnBrk="1" latinLnBrk="0" hangingPunct="1">
        <a:lnSpc>
          <a:spcPct val="100000"/>
        </a:lnSpc>
        <a:spcBef>
          <a:spcPts val="1800"/>
        </a:spcBef>
        <a:buClr>
          <a:schemeClr val="tx2"/>
        </a:buClr>
        <a:buSzPct val="90000"/>
        <a:buFont typeface="+mj-lt"/>
        <a:buNone/>
        <a:defRPr sz="2000" kern="1200">
          <a:solidFill>
            <a:schemeClr val="tx2"/>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guide id="3" orient="horz" pos="1872">
          <p15:clr>
            <a:srgbClr val="F26B43"/>
          </p15:clr>
        </p15:guide>
        <p15:guide id="4" orient="horz" pos="1584">
          <p15:clr>
            <a:srgbClr val="F26B43"/>
          </p15:clr>
        </p15:guide>
        <p15:guide id="5" orient="horz" pos="1296">
          <p15:clr>
            <a:srgbClr val="F26B43"/>
          </p15:clr>
        </p15:guide>
        <p15:guide id="6" orient="horz" pos="1008">
          <p15:clr>
            <a:srgbClr val="F26B43"/>
          </p15:clr>
        </p15:guide>
        <p15:guide id="9" orient="horz" pos="288">
          <p15:clr>
            <a:srgbClr val="F26B43"/>
          </p15:clr>
        </p15:guide>
        <p15:guide id="10" orient="horz">
          <p15:clr>
            <a:srgbClr val="F26B43"/>
          </p15:clr>
        </p15:guide>
        <p15:guide id="11" orient="horz" pos="2448">
          <p15:clr>
            <a:srgbClr val="F26B43"/>
          </p15:clr>
        </p15:guide>
        <p15:guide id="12" orient="horz" pos="2736">
          <p15:clr>
            <a:srgbClr val="F26B43"/>
          </p15:clr>
        </p15:guide>
        <p15:guide id="13" orient="horz" pos="3024">
          <p15:clr>
            <a:srgbClr val="F26B43"/>
          </p15:clr>
        </p15:guide>
        <p15:guide id="14" orient="horz" pos="3312">
          <p15:clr>
            <a:srgbClr val="F26B43"/>
          </p15:clr>
        </p15:guide>
        <p15:guide id="15" orient="horz" pos="3600">
          <p15:clr>
            <a:srgbClr val="F26B43"/>
          </p15:clr>
        </p15:guide>
        <p15:guide id="16" orient="horz" pos="3888">
          <p15:clr>
            <a:srgbClr val="F26B43"/>
          </p15:clr>
        </p15:guide>
        <p15:guide id="18" pos="3551">
          <p15:clr>
            <a:srgbClr val="F26B43"/>
          </p15:clr>
        </p15:guide>
        <p15:guide id="19" pos="3263">
          <p15:clr>
            <a:srgbClr val="F26B43"/>
          </p15:clr>
        </p15:guide>
        <p15:guide id="20" pos="2975">
          <p15:clr>
            <a:srgbClr val="F26B43"/>
          </p15:clr>
        </p15:guide>
        <p15:guide id="21" pos="2687">
          <p15:clr>
            <a:srgbClr val="F26B43"/>
          </p15:clr>
        </p15:guide>
        <p15:guide id="22" pos="2399">
          <p15:clr>
            <a:srgbClr val="F26B43"/>
          </p15:clr>
        </p15:guide>
        <p15:guide id="23" pos="2111">
          <p15:clr>
            <a:srgbClr val="F26B43"/>
          </p15:clr>
        </p15:guide>
        <p15:guide id="24" pos="1823">
          <p15:clr>
            <a:srgbClr val="F26B43"/>
          </p15:clr>
        </p15:guide>
        <p15:guide id="25" pos="1535">
          <p15:clr>
            <a:srgbClr val="F26B43"/>
          </p15:clr>
        </p15:guide>
        <p15:guide id="26" pos="1247">
          <p15:clr>
            <a:srgbClr val="F26B43"/>
          </p15:clr>
        </p15:guide>
        <p15:guide id="27" pos="959">
          <p15:clr>
            <a:srgbClr val="F26B43"/>
          </p15:clr>
        </p15:guide>
        <p15:guide id="28" pos="671">
          <p15:clr>
            <a:srgbClr val="F26B43"/>
          </p15:clr>
        </p15:guide>
        <p15:guide id="29" pos="383">
          <p15:clr>
            <a:srgbClr val="F26B43"/>
          </p15:clr>
        </p15:guide>
        <p15:guide id="30" pos="4127">
          <p15:clr>
            <a:srgbClr val="F26B43"/>
          </p15:clr>
        </p15:guide>
        <p15:guide id="31" pos="4415">
          <p15:clr>
            <a:srgbClr val="F26B43"/>
          </p15:clr>
        </p15:guide>
        <p15:guide id="32" pos="4703">
          <p15:clr>
            <a:srgbClr val="F26B43"/>
          </p15:clr>
        </p15:guide>
        <p15:guide id="33" pos="4991">
          <p15:clr>
            <a:srgbClr val="F26B43"/>
          </p15:clr>
        </p15:guide>
        <p15:guide id="34" pos="5279">
          <p15:clr>
            <a:srgbClr val="F26B43"/>
          </p15:clr>
        </p15:guide>
        <p15:guide id="35" pos="5567">
          <p15:clr>
            <a:srgbClr val="F26B43"/>
          </p15:clr>
        </p15:guide>
        <p15:guide id="36" pos="5855">
          <p15:clr>
            <a:srgbClr val="F26B43"/>
          </p15:clr>
        </p15:guide>
        <p15:guide id="37" pos="6143">
          <p15:clr>
            <a:srgbClr val="F26B43"/>
          </p15:clr>
        </p15:guide>
        <p15:guide id="38" pos="6431">
          <p15:clr>
            <a:srgbClr val="F26B43"/>
          </p15:clr>
        </p15:guide>
        <p15:guide id="39" pos="6719">
          <p15:clr>
            <a:srgbClr val="F26B43"/>
          </p15:clr>
        </p15:guide>
        <p15:guide id="40" pos="7007">
          <p15:clr>
            <a:srgbClr val="F26B43"/>
          </p15:clr>
        </p15:guide>
        <p15:guide id="41" pos="7295">
          <p15:clr>
            <a:srgbClr val="F26B43"/>
          </p15:clr>
        </p15:guide>
        <p15:guide id="42" pos="7678">
          <p15:clr>
            <a:srgbClr val="F26B43"/>
          </p15:clr>
        </p15:guide>
        <p15:guide id="43" orient="horz" pos="4320">
          <p15:clr>
            <a:srgbClr val="F26B43"/>
          </p15:clr>
        </p15:guide>
        <p15:guide id="44">
          <p15:clr>
            <a:srgbClr val="F26B43"/>
          </p15:clr>
        </p15:guide>
        <p15:guide id="45" orient="horz" pos="696">
          <p15:clr>
            <a:srgbClr val="F26B43"/>
          </p15:clr>
        </p15:guide>
        <p15:guide id="46" orient="horz" pos="422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3E6E8C-356F-43A2-B270-242EBE0AF4C0}"/>
              </a:ext>
            </a:extLst>
          </p:cNvPr>
          <p:cNvSpPr>
            <a:spLocks noGrp="1"/>
          </p:cNvSpPr>
          <p:nvPr>
            <p:ph type="title"/>
          </p:nvPr>
        </p:nvSpPr>
        <p:spPr>
          <a:xfrm>
            <a:off x="616926" y="2302015"/>
            <a:ext cx="7294494" cy="1234440"/>
          </a:xfrm>
        </p:spPr>
        <p:txBody>
          <a:bodyPr/>
          <a:lstStyle/>
          <a:p>
            <a:r>
              <a:rPr lang="en-US" dirty="0"/>
              <a:t>State Nexus and Sales Sourcing Update</a:t>
            </a:r>
          </a:p>
        </p:txBody>
      </p:sp>
      <p:sp>
        <p:nvSpPr>
          <p:cNvPr id="5" name="Subtitle 4">
            <a:extLst>
              <a:ext uri="{FF2B5EF4-FFF2-40B4-BE49-F238E27FC236}">
                <a16:creationId xmlns:a16="http://schemas.microsoft.com/office/drawing/2014/main" id="{B5D92E9F-A822-40B8-A4C4-925DC1222E3C}"/>
              </a:ext>
            </a:extLst>
          </p:cNvPr>
          <p:cNvSpPr>
            <a:spLocks noGrp="1"/>
          </p:cNvSpPr>
          <p:nvPr>
            <p:ph type="subTitle" idx="10"/>
          </p:nvPr>
        </p:nvSpPr>
        <p:spPr>
          <a:xfrm>
            <a:off x="616926" y="3745073"/>
            <a:ext cx="6747893" cy="1649325"/>
          </a:xfrm>
        </p:spPr>
        <p:txBody>
          <a:bodyPr>
            <a:normAutofit/>
          </a:bodyPr>
          <a:lstStyle/>
          <a:p>
            <a:r>
              <a:rPr lang="en-US" dirty="0"/>
              <a:t>Allegheny Tax Society</a:t>
            </a:r>
          </a:p>
          <a:p>
            <a:r>
              <a:rPr lang="en-US" dirty="0"/>
              <a:t>May 20, 2024</a:t>
            </a:r>
          </a:p>
        </p:txBody>
      </p:sp>
    </p:spTree>
    <p:extLst>
      <p:ext uri="{BB962C8B-B14F-4D97-AF65-F5344CB8AC3E}">
        <p14:creationId xmlns:p14="http://schemas.microsoft.com/office/powerpoint/2010/main" val="172682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24C86F8-3D7A-ED0E-FD06-77A776E8181E}"/>
              </a:ext>
            </a:extLst>
          </p:cNvPr>
          <p:cNvSpPr>
            <a:spLocks noGrp="1"/>
          </p:cNvSpPr>
          <p:nvPr>
            <p:ph type="subTitle" idx="10"/>
          </p:nvPr>
        </p:nvSpPr>
        <p:spPr/>
        <p:txBody>
          <a:bodyPr>
            <a:normAutofit fontScale="77500" lnSpcReduction="20000"/>
          </a:bodyPr>
          <a:lstStyle/>
          <a:p>
            <a:endParaRPr lang="en-US"/>
          </a:p>
        </p:txBody>
      </p:sp>
      <p:sp>
        <p:nvSpPr>
          <p:cNvPr id="3" name="Title 2">
            <a:extLst>
              <a:ext uri="{FF2B5EF4-FFF2-40B4-BE49-F238E27FC236}">
                <a16:creationId xmlns:a16="http://schemas.microsoft.com/office/drawing/2014/main" id="{BBE15ADE-4CBB-D72D-163D-92430F6EA695}"/>
              </a:ext>
            </a:extLst>
          </p:cNvPr>
          <p:cNvSpPr>
            <a:spLocks noGrp="1"/>
          </p:cNvSpPr>
          <p:nvPr>
            <p:ph type="title"/>
          </p:nvPr>
        </p:nvSpPr>
        <p:spPr/>
        <p:txBody>
          <a:bodyPr/>
          <a:lstStyle/>
          <a:p>
            <a:r>
              <a:rPr lang="en-US" dirty="0"/>
              <a:t>New Jersey</a:t>
            </a:r>
          </a:p>
        </p:txBody>
      </p:sp>
      <p:sp>
        <p:nvSpPr>
          <p:cNvPr id="4" name="Text Placeholder 3">
            <a:extLst>
              <a:ext uri="{FF2B5EF4-FFF2-40B4-BE49-F238E27FC236}">
                <a16:creationId xmlns:a16="http://schemas.microsoft.com/office/drawing/2014/main" id="{9AA1104C-C50F-052D-2F26-7BD801416401}"/>
              </a:ext>
            </a:extLst>
          </p:cNvPr>
          <p:cNvSpPr>
            <a:spLocks noGrp="1"/>
          </p:cNvSpPr>
          <p:nvPr>
            <p:ph type="body" sz="quarter" idx="15"/>
          </p:nvPr>
        </p:nvSpPr>
        <p:spPr/>
        <p:txBody>
          <a:bodyPr>
            <a:normAutofit/>
          </a:bodyPr>
          <a:lstStyle/>
          <a:p>
            <a:pPr algn="just"/>
            <a:r>
              <a:rPr lang="en-US" dirty="0">
                <a:solidFill>
                  <a:srgbClr val="2D2D2D"/>
                </a:solidFill>
              </a:rPr>
              <a:t>For periods ending on and after July 31, 2023, a corporation is subject to the corporation business tax (“CBT”) if it either (1) derives receipts from sources within the state in excess of $100,000 during its fiscal or calendar year or (2) has 200 or more separate transactions delivered to New Jersey customers during its fiscal or calendar year. Sec. 54:10A-4.16.</a:t>
            </a:r>
          </a:p>
          <a:p>
            <a:pPr algn="just"/>
            <a:r>
              <a:rPr lang="en-US" b="0" i="0" dirty="0">
                <a:solidFill>
                  <a:srgbClr val="2D2D2D"/>
                </a:solidFill>
                <a:effectLst/>
              </a:rPr>
              <a:t>NJ </a:t>
            </a:r>
            <a:r>
              <a:rPr lang="en-US" dirty="0">
                <a:solidFill>
                  <a:srgbClr val="2D2D2D"/>
                </a:solidFill>
              </a:rPr>
              <a:t>TB-108(R) - Revised January 18, 2024, </a:t>
            </a:r>
            <a:r>
              <a:rPr lang="en-US" b="0" i="0" dirty="0">
                <a:solidFill>
                  <a:srgbClr val="2D2D2D"/>
                </a:solidFill>
                <a:effectLst/>
              </a:rPr>
              <a:t>modifies the state’s application of P.L. 86-272 by listing additional activities that are deemed to exceed the protections and providing a nonexclusive list of protected activities.</a:t>
            </a:r>
          </a:p>
        </p:txBody>
      </p:sp>
    </p:spTree>
    <p:extLst>
      <p:ext uri="{BB962C8B-B14F-4D97-AF65-F5344CB8AC3E}">
        <p14:creationId xmlns:p14="http://schemas.microsoft.com/office/powerpoint/2010/main" val="3571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72F08C9-AAF4-320D-DE6F-92475CF57565}"/>
              </a:ext>
            </a:extLst>
          </p:cNvPr>
          <p:cNvSpPr>
            <a:spLocks noGrp="1"/>
          </p:cNvSpPr>
          <p:nvPr>
            <p:ph type="subTitle" idx="10"/>
          </p:nvPr>
        </p:nvSpPr>
        <p:spPr/>
        <p:txBody>
          <a:bodyPr>
            <a:normAutofit fontScale="77500" lnSpcReduction="20000"/>
          </a:bodyPr>
          <a:lstStyle/>
          <a:p>
            <a:r>
              <a:rPr lang="en-US" dirty="0"/>
              <a:t>Activities by a corporation that EXCEED the protections of Public Law 86-272 </a:t>
            </a:r>
          </a:p>
        </p:txBody>
      </p:sp>
      <p:sp>
        <p:nvSpPr>
          <p:cNvPr id="3" name="Title 2">
            <a:extLst>
              <a:ext uri="{FF2B5EF4-FFF2-40B4-BE49-F238E27FC236}">
                <a16:creationId xmlns:a16="http://schemas.microsoft.com/office/drawing/2014/main" id="{76323B6E-587D-1B90-B82D-87A59B26B835}"/>
              </a:ext>
            </a:extLst>
          </p:cNvPr>
          <p:cNvSpPr>
            <a:spLocks noGrp="1"/>
          </p:cNvSpPr>
          <p:nvPr>
            <p:ph type="title"/>
          </p:nvPr>
        </p:nvSpPr>
        <p:spPr/>
        <p:txBody>
          <a:bodyPr/>
          <a:lstStyle/>
          <a:p>
            <a:r>
              <a:rPr lang="en-US" dirty="0"/>
              <a:t>New Jersey</a:t>
            </a:r>
          </a:p>
        </p:txBody>
      </p:sp>
      <p:sp>
        <p:nvSpPr>
          <p:cNvPr id="4" name="Text Placeholder 3">
            <a:extLst>
              <a:ext uri="{FF2B5EF4-FFF2-40B4-BE49-F238E27FC236}">
                <a16:creationId xmlns:a16="http://schemas.microsoft.com/office/drawing/2014/main" id="{DD861931-6AC1-7811-0EDA-0F0CB001ED28}"/>
              </a:ext>
            </a:extLst>
          </p:cNvPr>
          <p:cNvSpPr>
            <a:spLocks noGrp="1"/>
          </p:cNvSpPr>
          <p:nvPr>
            <p:ph type="body" sz="quarter" idx="15"/>
          </p:nvPr>
        </p:nvSpPr>
        <p:spPr/>
        <p:txBody>
          <a:bodyPr>
            <a:noAutofit/>
          </a:bodyPr>
          <a:lstStyle/>
          <a:p>
            <a:pPr marL="342900" indent="-342900" algn="just">
              <a:spcBef>
                <a:spcPts val="0"/>
              </a:spcBef>
              <a:buAutoNum type="arabicPeriod"/>
            </a:pPr>
            <a:r>
              <a:rPr lang="en-US" sz="1700" dirty="0"/>
              <a:t>Repairs, maintenance, and installations; …</a:t>
            </a:r>
          </a:p>
          <a:p>
            <a:pPr marL="342900" indent="-342900" algn="just">
              <a:spcBef>
                <a:spcPts val="0"/>
              </a:spcBef>
              <a:buFont typeface="+mj-lt"/>
              <a:buAutoNum type="arabicPeriod" startAt="15"/>
            </a:pPr>
            <a:r>
              <a:rPr lang="en-US" sz="1700" dirty="0"/>
              <a:t>The offering, soliciting, selling, accepting, or buying of </a:t>
            </a:r>
            <a:r>
              <a:rPr lang="en-US" sz="1700" dirty="0">
                <a:solidFill>
                  <a:srgbClr val="0070C0"/>
                </a:solidFill>
              </a:rPr>
              <a:t>digital assets </a:t>
            </a:r>
            <a:r>
              <a:rPr lang="en-US" sz="1700" dirty="0"/>
              <a:t>such as virtual currency or non-fungible tokens (NFTs) and/or the offering of services pertaining to them is the offering and selling of financial products, financial instruments, and financial services and is not P.L. 86-272 protected;</a:t>
            </a:r>
          </a:p>
          <a:p>
            <a:pPr marL="342900" indent="-342900" algn="just">
              <a:spcBef>
                <a:spcPts val="0"/>
              </a:spcBef>
              <a:buFont typeface="+mj-lt"/>
              <a:buAutoNum type="arabicPeriod" startAt="15"/>
            </a:pPr>
            <a:r>
              <a:rPr lang="en-US" sz="1700" dirty="0"/>
              <a:t>Offering, selling, providing maintenance, or performing such duties under a </a:t>
            </a:r>
            <a:r>
              <a:rPr lang="en-US" sz="1700" dirty="0">
                <a:solidFill>
                  <a:srgbClr val="0070C0"/>
                </a:solidFill>
              </a:rPr>
              <a:t>warranty</a:t>
            </a:r>
            <a:r>
              <a:rPr lang="en-US" sz="1700" dirty="0"/>
              <a:t> or extended warranty service contract for the performance of services under the contract through any means, whether in person or through the internet; </a:t>
            </a:r>
          </a:p>
          <a:p>
            <a:pPr marL="342900" indent="-342900" algn="just">
              <a:spcBef>
                <a:spcPts val="0"/>
              </a:spcBef>
              <a:buFont typeface="+mj-lt"/>
              <a:buAutoNum type="arabicPeriod" startAt="15"/>
            </a:pPr>
            <a:r>
              <a:rPr lang="en-US" sz="1700" dirty="0"/>
              <a:t>Contracting with a </a:t>
            </a:r>
            <a:r>
              <a:rPr lang="en-US" sz="1700" dirty="0">
                <a:solidFill>
                  <a:srgbClr val="0070C0"/>
                </a:solidFill>
              </a:rPr>
              <a:t>marketplace facilitator </a:t>
            </a:r>
            <a:r>
              <a:rPr lang="en-US" sz="1700" dirty="0"/>
              <a:t>to facilitate the sale of the taxpayer’s products on the facilitator’s online marketplace where the marketplace facilitator maintains the corporation’s products at fulfillment centers in this State; </a:t>
            </a:r>
          </a:p>
          <a:p>
            <a:pPr marL="342900" indent="-342900" algn="just">
              <a:spcBef>
                <a:spcPts val="0"/>
              </a:spcBef>
              <a:buFont typeface="+mj-lt"/>
              <a:buAutoNum type="arabicPeriod" startAt="15"/>
            </a:pPr>
            <a:r>
              <a:rPr lang="en-US" sz="1700" dirty="0"/>
              <a:t>Transmitting code or electronic instructions through the </a:t>
            </a:r>
            <a:r>
              <a:rPr lang="en-US" sz="1700" dirty="0">
                <a:solidFill>
                  <a:srgbClr val="0070C0"/>
                </a:solidFill>
              </a:rPr>
              <a:t>internet to repair or upgrade products </a:t>
            </a:r>
            <a:r>
              <a:rPr lang="en-US" sz="1700" dirty="0"/>
              <a:t>as part of a service subscription purchased by the customer or as part of a warranty (or extended warranty) service contract purchased by the customer; </a:t>
            </a:r>
          </a:p>
          <a:p>
            <a:pPr marL="342900" indent="-342900" algn="just">
              <a:spcBef>
                <a:spcPts val="0"/>
              </a:spcBef>
              <a:buFont typeface="+mj-lt"/>
              <a:buAutoNum type="arabicPeriod" startAt="15"/>
            </a:pPr>
            <a:r>
              <a:rPr lang="en-US" sz="1700" dirty="0"/>
              <a:t>Placing software or ancillary data (e.g., apps or “</a:t>
            </a:r>
            <a:r>
              <a:rPr lang="en-US" sz="1700" dirty="0">
                <a:solidFill>
                  <a:srgbClr val="0070C0"/>
                </a:solidFill>
              </a:rPr>
              <a:t>internet cookies</a:t>
            </a:r>
            <a:r>
              <a:rPr lang="en-US" sz="1700" dirty="0"/>
              <a:t>”) on computers and devices in New Jersey to gather market or product research that is packaged and sold to </a:t>
            </a:r>
            <a:r>
              <a:rPr lang="en-US" sz="1700" dirty="0" err="1"/>
              <a:t>databrokers</a:t>
            </a:r>
            <a:r>
              <a:rPr lang="en-US" sz="1700" dirty="0"/>
              <a:t> or other third parties; </a:t>
            </a:r>
          </a:p>
          <a:p>
            <a:pPr marL="342900" indent="-342900" algn="just">
              <a:spcBef>
                <a:spcPts val="0"/>
              </a:spcBef>
              <a:buFont typeface="+mj-lt"/>
              <a:buAutoNum type="arabicPeriod" startAt="15"/>
            </a:pPr>
            <a:r>
              <a:rPr lang="en-US" sz="1700" dirty="0"/>
              <a:t>Selling </a:t>
            </a:r>
            <a:r>
              <a:rPr lang="en-US" sz="1700" dirty="0">
                <a:solidFill>
                  <a:srgbClr val="0070C0"/>
                </a:solidFill>
              </a:rPr>
              <a:t>internet advertising services </a:t>
            </a:r>
            <a:r>
              <a:rPr lang="en-US" sz="1700" dirty="0"/>
              <a:t>to New Jersey business customers where the taxpayer provides targeted advertising to specific New Jersey individuals using information the taxpayer mined from software or ancillary data (e.g., apps or “internet cookies”) that was placed on computers and devices in New Jersey by the taxpayer on individuals’ devices; </a:t>
            </a:r>
          </a:p>
        </p:txBody>
      </p:sp>
    </p:spTree>
    <p:extLst>
      <p:ext uri="{BB962C8B-B14F-4D97-AF65-F5344CB8AC3E}">
        <p14:creationId xmlns:p14="http://schemas.microsoft.com/office/powerpoint/2010/main" val="312988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72F08C9-AAF4-320D-DE6F-92475CF57565}"/>
              </a:ext>
            </a:extLst>
          </p:cNvPr>
          <p:cNvSpPr>
            <a:spLocks noGrp="1"/>
          </p:cNvSpPr>
          <p:nvPr>
            <p:ph type="subTitle" idx="10"/>
          </p:nvPr>
        </p:nvSpPr>
        <p:spPr/>
        <p:txBody>
          <a:bodyPr>
            <a:normAutofit fontScale="77500" lnSpcReduction="20000"/>
          </a:bodyPr>
          <a:lstStyle/>
          <a:p>
            <a:r>
              <a:rPr lang="en-US" dirty="0"/>
              <a:t>Activities by a corporation that EXCEED the protections of Public Law 86-272 </a:t>
            </a:r>
          </a:p>
        </p:txBody>
      </p:sp>
      <p:sp>
        <p:nvSpPr>
          <p:cNvPr id="3" name="Title 2">
            <a:extLst>
              <a:ext uri="{FF2B5EF4-FFF2-40B4-BE49-F238E27FC236}">
                <a16:creationId xmlns:a16="http://schemas.microsoft.com/office/drawing/2014/main" id="{76323B6E-587D-1B90-B82D-87A59B26B835}"/>
              </a:ext>
            </a:extLst>
          </p:cNvPr>
          <p:cNvSpPr>
            <a:spLocks noGrp="1"/>
          </p:cNvSpPr>
          <p:nvPr>
            <p:ph type="title"/>
          </p:nvPr>
        </p:nvSpPr>
        <p:spPr/>
        <p:txBody>
          <a:bodyPr/>
          <a:lstStyle/>
          <a:p>
            <a:r>
              <a:rPr lang="en-US" dirty="0"/>
              <a:t>New Jersey</a:t>
            </a:r>
          </a:p>
        </p:txBody>
      </p:sp>
      <p:sp>
        <p:nvSpPr>
          <p:cNvPr id="4" name="Text Placeholder 3">
            <a:extLst>
              <a:ext uri="{FF2B5EF4-FFF2-40B4-BE49-F238E27FC236}">
                <a16:creationId xmlns:a16="http://schemas.microsoft.com/office/drawing/2014/main" id="{DD861931-6AC1-7811-0EDA-0F0CB001ED28}"/>
              </a:ext>
            </a:extLst>
          </p:cNvPr>
          <p:cNvSpPr>
            <a:spLocks noGrp="1"/>
          </p:cNvSpPr>
          <p:nvPr>
            <p:ph type="body" sz="quarter" idx="15"/>
          </p:nvPr>
        </p:nvSpPr>
        <p:spPr/>
        <p:txBody>
          <a:bodyPr>
            <a:noAutofit/>
          </a:bodyPr>
          <a:lstStyle/>
          <a:p>
            <a:pPr marL="342900" indent="-342900" algn="just">
              <a:spcBef>
                <a:spcPts val="0"/>
              </a:spcBef>
              <a:buFont typeface="+mj-lt"/>
              <a:buAutoNum type="arabicPeriod" startAt="21"/>
            </a:pPr>
            <a:r>
              <a:rPr lang="en-US" dirty="0"/>
              <a:t>Providing certain types of post-sales assistance through an </a:t>
            </a:r>
            <a:r>
              <a:rPr lang="en-US" dirty="0">
                <a:solidFill>
                  <a:srgbClr val="0070C0"/>
                </a:solidFill>
              </a:rPr>
              <a:t>electronic chat, email, or application </a:t>
            </a:r>
            <a:r>
              <a:rPr lang="en-US" dirty="0"/>
              <a:t>that customers access through the company’s website. Some examples include but are not limited to: chat rooms for troubleshooting problems, complaint resolution, or an internet help desk for technical support whereby the customer can talk to a service representative who may conduct repair services remotely; </a:t>
            </a:r>
          </a:p>
          <a:p>
            <a:pPr marL="342900" indent="-342900" algn="just">
              <a:spcBef>
                <a:spcPts val="0"/>
              </a:spcBef>
              <a:buFont typeface="+mj-lt"/>
              <a:buAutoNum type="arabicPeriod" startAt="21"/>
            </a:pPr>
            <a:r>
              <a:rPr lang="en-US" dirty="0"/>
              <a:t>Contracting with in-State customers to </a:t>
            </a:r>
            <a:r>
              <a:rPr lang="en-US" dirty="0">
                <a:solidFill>
                  <a:srgbClr val="0070C0"/>
                </a:solidFill>
              </a:rPr>
              <a:t>stream</a:t>
            </a:r>
            <a:r>
              <a:rPr lang="en-US" dirty="0"/>
              <a:t> (but not download) videos and music to electronic devices; </a:t>
            </a:r>
          </a:p>
          <a:p>
            <a:pPr marL="342900" indent="-342900" algn="just">
              <a:spcBef>
                <a:spcPts val="0"/>
              </a:spcBef>
              <a:buFont typeface="+mj-lt"/>
              <a:buAutoNum type="arabicPeriod" startAt="21"/>
            </a:pPr>
            <a:r>
              <a:rPr lang="en-US" dirty="0"/>
              <a:t>Contracting with in-State customers for </a:t>
            </a:r>
            <a:r>
              <a:rPr lang="en-US" dirty="0">
                <a:solidFill>
                  <a:srgbClr val="0070C0"/>
                </a:solidFill>
              </a:rPr>
              <a:t>subscription</a:t>
            </a:r>
            <a:r>
              <a:rPr lang="en-US" dirty="0"/>
              <a:t> services; </a:t>
            </a:r>
          </a:p>
          <a:p>
            <a:pPr marL="342900" indent="-342900" algn="just">
              <a:spcBef>
                <a:spcPts val="0"/>
              </a:spcBef>
              <a:buFont typeface="+mj-lt"/>
              <a:buAutoNum type="arabicPeriod" startAt="21"/>
            </a:pPr>
            <a:r>
              <a:rPr lang="en-US" dirty="0"/>
              <a:t>Contracting with in-State customers to provide </a:t>
            </a:r>
            <a:r>
              <a:rPr lang="en-US" dirty="0">
                <a:solidFill>
                  <a:srgbClr val="0070C0"/>
                </a:solidFill>
              </a:rPr>
              <a:t>business services </a:t>
            </a:r>
            <a:r>
              <a:rPr lang="en-US" dirty="0"/>
              <a:t>such a quality control, manufacturing production line maintenance, research and development, product design, logistics, regulatory, and/or other types of services through the internet-connected devices, computers, and/or machines, whereby the application is installed on the customer’s devices, computers, and/or machines that functions through the internet connection between the customer and the taxpayer, where the services are conducted on the taxpayer’s computers and the data is transmitted back to the customer’s devices, computers, and/or machines based on information received from the customer’s in-State devices, computers, and/or machines. </a:t>
            </a:r>
          </a:p>
          <a:p>
            <a:pPr marL="342900" indent="-342900" algn="just">
              <a:spcBef>
                <a:spcPts val="0"/>
              </a:spcBef>
              <a:buFont typeface="+mj-lt"/>
              <a:buAutoNum type="arabicPeriod" startAt="21"/>
            </a:pPr>
            <a:r>
              <a:rPr lang="en-US" dirty="0"/>
              <a:t>Inviting and/or accepting </a:t>
            </a:r>
            <a:r>
              <a:rPr lang="en-US" dirty="0">
                <a:solidFill>
                  <a:srgbClr val="0070C0"/>
                </a:solidFill>
              </a:rPr>
              <a:t>applications for employment </a:t>
            </a:r>
            <a:r>
              <a:rPr lang="en-US" dirty="0"/>
              <a:t>through an internet-based platform that are specifically targeted to in-State residents or for in-State job positions other than for sales positions.</a:t>
            </a:r>
          </a:p>
        </p:txBody>
      </p:sp>
    </p:spTree>
    <p:extLst>
      <p:ext uri="{BB962C8B-B14F-4D97-AF65-F5344CB8AC3E}">
        <p14:creationId xmlns:p14="http://schemas.microsoft.com/office/powerpoint/2010/main" val="23474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3902700-95E9-7391-3257-274CAA1575C8}"/>
              </a:ext>
            </a:extLst>
          </p:cNvPr>
          <p:cNvSpPr>
            <a:spLocks noGrp="1"/>
          </p:cNvSpPr>
          <p:nvPr>
            <p:ph type="subTitle" idx="10"/>
          </p:nvPr>
        </p:nvSpPr>
        <p:spPr/>
        <p:txBody>
          <a:bodyPr>
            <a:normAutofit fontScale="77500" lnSpcReduction="20000"/>
          </a:bodyPr>
          <a:lstStyle/>
          <a:p>
            <a:endParaRPr lang="en-US"/>
          </a:p>
        </p:txBody>
      </p:sp>
      <p:sp>
        <p:nvSpPr>
          <p:cNvPr id="3" name="Title 2">
            <a:extLst>
              <a:ext uri="{FF2B5EF4-FFF2-40B4-BE49-F238E27FC236}">
                <a16:creationId xmlns:a16="http://schemas.microsoft.com/office/drawing/2014/main" id="{3B65640E-7368-080F-EC6D-4B2BA5268987}"/>
              </a:ext>
            </a:extLst>
          </p:cNvPr>
          <p:cNvSpPr>
            <a:spLocks noGrp="1"/>
          </p:cNvSpPr>
          <p:nvPr>
            <p:ph type="title"/>
          </p:nvPr>
        </p:nvSpPr>
        <p:spPr/>
        <p:txBody>
          <a:bodyPr/>
          <a:lstStyle/>
          <a:p>
            <a:r>
              <a:rPr lang="en-US" dirty="0"/>
              <a:t>New York</a:t>
            </a:r>
          </a:p>
        </p:txBody>
      </p:sp>
      <p:sp>
        <p:nvSpPr>
          <p:cNvPr id="4" name="Text Placeholder 3">
            <a:extLst>
              <a:ext uri="{FF2B5EF4-FFF2-40B4-BE49-F238E27FC236}">
                <a16:creationId xmlns:a16="http://schemas.microsoft.com/office/drawing/2014/main" id="{8B9BB184-041E-3989-8DAD-A18BA18060D6}"/>
              </a:ext>
            </a:extLst>
          </p:cNvPr>
          <p:cNvSpPr>
            <a:spLocks noGrp="1"/>
          </p:cNvSpPr>
          <p:nvPr>
            <p:ph type="body" sz="quarter" idx="15"/>
          </p:nvPr>
        </p:nvSpPr>
        <p:spPr/>
        <p:txBody>
          <a:bodyPr>
            <a:normAutofit/>
          </a:bodyPr>
          <a:lstStyle/>
          <a:p>
            <a:pPr algn="just"/>
            <a:r>
              <a:rPr lang="en-US" b="0" dirty="0">
                <a:solidFill>
                  <a:srgbClr val="323232"/>
                </a:solidFill>
                <a:effectLst/>
                <a:highlight>
                  <a:srgbClr val="FFFFFF"/>
                </a:highlight>
              </a:rPr>
              <a:t>Reg. Sec. 1-2.10, </a:t>
            </a:r>
            <a:r>
              <a:rPr lang="en-US" dirty="0">
                <a:solidFill>
                  <a:srgbClr val="292929"/>
                </a:solidFill>
                <a:highlight>
                  <a:srgbClr val="FFFFFF"/>
                </a:highlight>
              </a:rPr>
              <a:t>a</a:t>
            </a:r>
            <a:r>
              <a:rPr lang="en-US" b="0" i="0" dirty="0">
                <a:solidFill>
                  <a:srgbClr val="292929"/>
                </a:solidFill>
                <a:effectLst/>
                <a:highlight>
                  <a:srgbClr val="FFFFFF"/>
                </a:highlight>
              </a:rPr>
              <a:t>dopted effective December 27, 2023, </a:t>
            </a:r>
            <a:r>
              <a:rPr lang="en-US" dirty="0">
                <a:solidFill>
                  <a:srgbClr val="2A2C30"/>
                </a:solidFill>
                <a:highlight>
                  <a:srgbClr val="FFFFFF"/>
                </a:highlight>
              </a:rPr>
              <a:t>applies retroactively to tax years beginning on or after January 2015, includes interpretation of PL 86-272. </a:t>
            </a:r>
          </a:p>
          <a:p>
            <a:pPr algn="just"/>
            <a:r>
              <a:rPr lang="en-US" dirty="0">
                <a:solidFill>
                  <a:srgbClr val="2A2C30"/>
                </a:solidFill>
                <a:highlight>
                  <a:srgbClr val="FFFFFF"/>
                </a:highlight>
              </a:rPr>
              <a:t>Example 7: Post-sale assistance, either by email or electronic "chat" that customers initiate by clicking on an icon on the corporation's website. For example, the corporation regularly advises customers on how to use products after the products have been delivered. </a:t>
            </a:r>
          </a:p>
          <a:p>
            <a:pPr algn="just"/>
            <a:r>
              <a:rPr lang="en-US" dirty="0">
                <a:solidFill>
                  <a:srgbClr val="2A2C30"/>
                </a:solidFill>
                <a:highlight>
                  <a:srgbClr val="FFFFFF"/>
                </a:highlight>
              </a:rPr>
              <a:t>Example 8: Solicitation and receipt of online applications for branded credit card via the corporation's website. </a:t>
            </a:r>
          </a:p>
          <a:p>
            <a:pPr algn="just"/>
            <a:r>
              <a:rPr lang="en-US" b="0" i="0" dirty="0">
                <a:solidFill>
                  <a:srgbClr val="2A2C30"/>
                </a:solidFill>
                <a:effectLst/>
                <a:highlight>
                  <a:srgbClr val="FFFFFF"/>
                </a:highlight>
              </a:rPr>
              <a:t>Example 9: Website invites viewers in New York State to apply for non-sales positions with the corporation. The website enables viewers to fill out and submit an electronic application, as well as to upload a cover letter and résumé. </a:t>
            </a:r>
          </a:p>
          <a:p>
            <a:pPr algn="just"/>
            <a:r>
              <a:rPr lang="en-US" dirty="0">
                <a:solidFill>
                  <a:srgbClr val="2A2C30"/>
                </a:solidFill>
                <a:highlight>
                  <a:srgbClr val="FFFFFF"/>
                </a:highlight>
              </a:rPr>
              <a:t>Similar to California, on April 5, 2024</a:t>
            </a:r>
            <a:r>
              <a:rPr lang="en-US" b="0" i="0" dirty="0">
                <a:solidFill>
                  <a:srgbClr val="2A2C30"/>
                </a:solidFill>
                <a:effectLst/>
                <a:highlight>
                  <a:srgbClr val="FFFFFF"/>
                </a:highlight>
              </a:rPr>
              <a:t>American Catalog Mailers Association filed a complaint with New York State’s Supreme Court to overturn the</a:t>
            </a:r>
            <a:r>
              <a:rPr lang="en-US" dirty="0">
                <a:solidFill>
                  <a:srgbClr val="2A2C30"/>
                </a:solidFill>
                <a:highlight>
                  <a:srgbClr val="FFFFFF"/>
                </a:highlight>
              </a:rPr>
              <a:t> regulation. </a:t>
            </a:r>
            <a:endParaRPr lang="en-US" b="0" i="0" dirty="0">
              <a:solidFill>
                <a:srgbClr val="2A2C30"/>
              </a:solidFill>
              <a:effectLst/>
              <a:highlight>
                <a:srgbClr val="FFFFFF"/>
              </a:highlight>
            </a:endParaRPr>
          </a:p>
        </p:txBody>
      </p:sp>
    </p:spTree>
    <p:extLst>
      <p:ext uri="{BB962C8B-B14F-4D97-AF65-F5344CB8AC3E}">
        <p14:creationId xmlns:p14="http://schemas.microsoft.com/office/powerpoint/2010/main" val="345801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D62ED01-6B1C-86F0-8820-5515F92E3B4F}"/>
              </a:ext>
            </a:extLst>
          </p:cNvPr>
          <p:cNvSpPr>
            <a:spLocks noGrp="1"/>
          </p:cNvSpPr>
          <p:nvPr>
            <p:ph type="subTitle" idx="10"/>
          </p:nvPr>
        </p:nvSpPr>
        <p:spPr/>
        <p:txBody>
          <a:bodyPr>
            <a:normAutofit fontScale="77500" lnSpcReduction="20000"/>
          </a:bodyPr>
          <a:lstStyle/>
          <a:p>
            <a:endParaRPr lang="en-US"/>
          </a:p>
        </p:txBody>
      </p:sp>
      <p:sp>
        <p:nvSpPr>
          <p:cNvPr id="3" name="Title 2">
            <a:extLst>
              <a:ext uri="{FF2B5EF4-FFF2-40B4-BE49-F238E27FC236}">
                <a16:creationId xmlns:a16="http://schemas.microsoft.com/office/drawing/2014/main" id="{73B9C449-264C-636B-524A-41633611A95D}"/>
              </a:ext>
            </a:extLst>
          </p:cNvPr>
          <p:cNvSpPr>
            <a:spLocks noGrp="1"/>
          </p:cNvSpPr>
          <p:nvPr>
            <p:ph type="title"/>
          </p:nvPr>
        </p:nvSpPr>
        <p:spPr/>
        <p:txBody>
          <a:bodyPr/>
          <a:lstStyle/>
          <a:p>
            <a:r>
              <a:rPr lang="en-US" dirty="0"/>
              <a:t>Oregon</a:t>
            </a:r>
          </a:p>
        </p:txBody>
      </p:sp>
      <p:sp>
        <p:nvSpPr>
          <p:cNvPr id="4" name="Text Placeholder 3">
            <a:extLst>
              <a:ext uri="{FF2B5EF4-FFF2-40B4-BE49-F238E27FC236}">
                <a16:creationId xmlns:a16="http://schemas.microsoft.com/office/drawing/2014/main" id="{CE9655C7-A8D1-A839-993F-D9F44AD67C8B}"/>
              </a:ext>
            </a:extLst>
          </p:cNvPr>
          <p:cNvSpPr>
            <a:spLocks noGrp="1"/>
          </p:cNvSpPr>
          <p:nvPr>
            <p:ph type="body" sz="quarter" idx="15"/>
          </p:nvPr>
        </p:nvSpPr>
        <p:spPr/>
        <p:txBody>
          <a:bodyPr/>
          <a:lstStyle/>
          <a:p>
            <a:pPr algn="just"/>
            <a:r>
              <a:rPr lang="en-US" dirty="0"/>
              <a:t>“Corporations with Headquarters Outside Oregon,” posted on website March 2024</a:t>
            </a:r>
          </a:p>
          <a:p>
            <a:pPr algn="just"/>
            <a:r>
              <a:rPr lang="en-US" dirty="0"/>
              <a:t>The U.S. Supreme Court narrowly interpreted P.L. 86-272 to protect only the actual solicitation of orders and activities entirely ancillary to the solicitation of orders. For more information, read the "Statement of Information Concerning Practices of Multistate Tax Commission and Signatory States Under Public Law 86-272." </a:t>
            </a:r>
          </a:p>
          <a:p>
            <a:pPr algn="just"/>
            <a:r>
              <a:rPr lang="en-US" dirty="0"/>
              <a:t>The Multistate Tax Compact is hereby enacted into law … Code Sec. 305.653.</a:t>
            </a:r>
          </a:p>
          <a:p>
            <a:pPr algn="just"/>
            <a:endParaRPr lang="en-US" dirty="0"/>
          </a:p>
          <a:p>
            <a:pPr algn="just"/>
            <a:endParaRPr lang="en-US" dirty="0"/>
          </a:p>
        </p:txBody>
      </p:sp>
    </p:spTree>
    <p:extLst>
      <p:ext uri="{BB962C8B-B14F-4D97-AF65-F5344CB8AC3E}">
        <p14:creationId xmlns:p14="http://schemas.microsoft.com/office/powerpoint/2010/main" val="260138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5636369-7B92-05D3-4C6F-994889C49F79}"/>
              </a:ext>
            </a:extLst>
          </p:cNvPr>
          <p:cNvSpPr>
            <a:spLocks noGrp="1"/>
          </p:cNvSpPr>
          <p:nvPr>
            <p:ph type="subTitle" idx="10"/>
          </p:nvPr>
        </p:nvSpPr>
        <p:spPr/>
        <p:txBody>
          <a:bodyPr>
            <a:normAutofit fontScale="77500" lnSpcReduction="20000"/>
          </a:bodyPr>
          <a:lstStyle/>
          <a:p>
            <a:r>
              <a:rPr lang="en-US" dirty="0"/>
              <a:t>Compact Members</a:t>
            </a:r>
          </a:p>
        </p:txBody>
      </p:sp>
      <p:sp>
        <p:nvSpPr>
          <p:cNvPr id="3" name="Title 2">
            <a:extLst>
              <a:ext uri="{FF2B5EF4-FFF2-40B4-BE49-F238E27FC236}">
                <a16:creationId xmlns:a16="http://schemas.microsoft.com/office/drawing/2014/main" id="{B43BB15F-30F3-DEE9-737B-94BC26C7B4FC}"/>
              </a:ext>
            </a:extLst>
          </p:cNvPr>
          <p:cNvSpPr>
            <a:spLocks noGrp="1"/>
          </p:cNvSpPr>
          <p:nvPr>
            <p:ph type="title"/>
          </p:nvPr>
        </p:nvSpPr>
        <p:spPr/>
        <p:txBody>
          <a:bodyPr/>
          <a:lstStyle/>
          <a:p>
            <a:r>
              <a:rPr lang="en-US" dirty="0"/>
              <a:t>MTC</a:t>
            </a:r>
          </a:p>
        </p:txBody>
      </p:sp>
      <p:sp>
        <p:nvSpPr>
          <p:cNvPr id="4" name="Text Placeholder 3">
            <a:extLst>
              <a:ext uri="{FF2B5EF4-FFF2-40B4-BE49-F238E27FC236}">
                <a16:creationId xmlns:a16="http://schemas.microsoft.com/office/drawing/2014/main" id="{131A3084-E259-75E0-1B78-B7F4D67E555F}"/>
              </a:ext>
            </a:extLst>
          </p:cNvPr>
          <p:cNvSpPr>
            <a:spLocks noGrp="1"/>
          </p:cNvSpPr>
          <p:nvPr>
            <p:ph type="body" sz="quarter" idx="15"/>
          </p:nvPr>
        </p:nvSpPr>
        <p:spPr/>
        <p:txBody>
          <a:bodyPr>
            <a:normAutofit/>
          </a:bodyPr>
          <a:lstStyle/>
          <a:p>
            <a:pPr marL="0" indent="0" algn="just">
              <a:buNone/>
            </a:pPr>
            <a:r>
              <a:rPr lang="en-US" dirty="0"/>
              <a:t>Compact members are states that have enacted the Multistate Tax Compact into their state law.</a:t>
            </a:r>
          </a:p>
          <a:p>
            <a:pPr marL="0" indent="0" algn="just">
              <a:buNone/>
            </a:pPr>
            <a:endParaRPr lang="en-US" dirty="0"/>
          </a:p>
        </p:txBody>
      </p:sp>
      <p:graphicFrame>
        <p:nvGraphicFramePr>
          <p:cNvPr id="6" name="Table 5">
            <a:extLst>
              <a:ext uri="{FF2B5EF4-FFF2-40B4-BE49-F238E27FC236}">
                <a16:creationId xmlns:a16="http://schemas.microsoft.com/office/drawing/2014/main" id="{70B129DA-CA94-9718-87EE-7B40082BD7BB}"/>
              </a:ext>
            </a:extLst>
          </p:cNvPr>
          <p:cNvGraphicFramePr>
            <a:graphicFrameLocks noGrp="1"/>
          </p:cNvGraphicFramePr>
          <p:nvPr>
            <p:extLst>
              <p:ext uri="{D42A27DB-BD31-4B8C-83A1-F6EECF244321}">
                <p14:modId xmlns:p14="http://schemas.microsoft.com/office/powerpoint/2010/main" val="1471197674"/>
              </p:ext>
            </p:extLst>
          </p:nvPr>
        </p:nvGraphicFramePr>
        <p:xfrm>
          <a:off x="1562100" y="2549230"/>
          <a:ext cx="8128000" cy="1483360"/>
        </p:xfrm>
        <a:graphic>
          <a:graphicData uri="http://schemas.openxmlformats.org/drawingml/2006/table">
            <a:tbl>
              <a:tblPr firstRow="1" bandRow="1">
                <a:tableStyleId>{69CF1AB2-1976-4502-BF36-3FF5EA218861}</a:tableStyleId>
              </a:tblPr>
              <a:tblGrid>
                <a:gridCol w="2032000">
                  <a:extLst>
                    <a:ext uri="{9D8B030D-6E8A-4147-A177-3AD203B41FA5}">
                      <a16:colId xmlns:a16="http://schemas.microsoft.com/office/drawing/2014/main" val="2229996606"/>
                    </a:ext>
                  </a:extLst>
                </a:gridCol>
                <a:gridCol w="2032000">
                  <a:extLst>
                    <a:ext uri="{9D8B030D-6E8A-4147-A177-3AD203B41FA5}">
                      <a16:colId xmlns:a16="http://schemas.microsoft.com/office/drawing/2014/main" val="3364219423"/>
                    </a:ext>
                  </a:extLst>
                </a:gridCol>
                <a:gridCol w="2032000">
                  <a:extLst>
                    <a:ext uri="{9D8B030D-6E8A-4147-A177-3AD203B41FA5}">
                      <a16:colId xmlns:a16="http://schemas.microsoft.com/office/drawing/2014/main" val="117343540"/>
                    </a:ext>
                  </a:extLst>
                </a:gridCol>
                <a:gridCol w="2032000">
                  <a:extLst>
                    <a:ext uri="{9D8B030D-6E8A-4147-A177-3AD203B41FA5}">
                      <a16:colId xmlns:a16="http://schemas.microsoft.com/office/drawing/2014/main" val="154190057"/>
                    </a:ext>
                  </a:extLst>
                </a:gridCol>
              </a:tblGrid>
              <a:tr h="370840">
                <a:tc>
                  <a:txBody>
                    <a:bodyPr/>
                    <a:lstStyle/>
                    <a:p>
                      <a:r>
                        <a:rPr lang="en-US" b="0" dirty="0"/>
                        <a:t>Alabama</a:t>
                      </a:r>
                    </a:p>
                  </a:txBody>
                  <a:tcPr/>
                </a:tc>
                <a:tc>
                  <a:txBody>
                    <a:bodyPr/>
                    <a:lstStyle/>
                    <a:p>
                      <a:r>
                        <a:rPr lang="en-US" b="0" dirty="0"/>
                        <a:t>D.C.</a:t>
                      </a:r>
                    </a:p>
                  </a:txBody>
                  <a:tcPr/>
                </a:tc>
                <a:tc>
                  <a:txBody>
                    <a:bodyPr/>
                    <a:lstStyle/>
                    <a:p>
                      <a:r>
                        <a:rPr lang="en-US" b="0" dirty="0"/>
                        <a:t>Missouri</a:t>
                      </a:r>
                    </a:p>
                  </a:txBody>
                  <a:tcPr/>
                </a:tc>
                <a:tc>
                  <a:txBody>
                    <a:bodyPr/>
                    <a:lstStyle/>
                    <a:p>
                      <a:r>
                        <a:rPr lang="en-US" b="0" dirty="0"/>
                        <a:t>Oregon</a:t>
                      </a:r>
                    </a:p>
                  </a:txBody>
                  <a:tcPr/>
                </a:tc>
                <a:extLst>
                  <a:ext uri="{0D108BD9-81ED-4DB2-BD59-A6C34878D82A}">
                    <a16:rowId xmlns:a16="http://schemas.microsoft.com/office/drawing/2014/main" val="2916468012"/>
                  </a:ext>
                </a:extLst>
              </a:tr>
              <a:tr h="370840">
                <a:tc>
                  <a:txBody>
                    <a:bodyPr/>
                    <a:lstStyle/>
                    <a:p>
                      <a:r>
                        <a:rPr lang="en-US" dirty="0"/>
                        <a:t>Alaska</a:t>
                      </a:r>
                    </a:p>
                  </a:txBody>
                  <a:tcPr/>
                </a:tc>
                <a:tc>
                  <a:txBody>
                    <a:bodyPr/>
                    <a:lstStyle/>
                    <a:p>
                      <a:r>
                        <a:rPr lang="en-US" dirty="0"/>
                        <a:t>Hawaii</a:t>
                      </a:r>
                    </a:p>
                  </a:txBody>
                  <a:tcPr/>
                </a:tc>
                <a:tc>
                  <a:txBody>
                    <a:bodyPr/>
                    <a:lstStyle/>
                    <a:p>
                      <a:r>
                        <a:rPr lang="en-US" dirty="0"/>
                        <a:t>Montana</a:t>
                      </a:r>
                    </a:p>
                  </a:txBody>
                  <a:tcPr/>
                </a:tc>
                <a:tc>
                  <a:txBody>
                    <a:bodyPr/>
                    <a:lstStyle/>
                    <a:p>
                      <a:r>
                        <a:rPr lang="en-US" dirty="0"/>
                        <a:t>Texas</a:t>
                      </a:r>
                    </a:p>
                  </a:txBody>
                  <a:tcPr/>
                </a:tc>
                <a:extLst>
                  <a:ext uri="{0D108BD9-81ED-4DB2-BD59-A6C34878D82A}">
                    <a16:rowId xmlns:a16="http://schemas.microsoft.com/office/drawing/2014/main" val="2013208139"/>
                  </a:ext>
                </a:extLst>
              </a:tr>
              <a:tr h="370840">
                <a:tc>
                  <a:txBody>
                    <a:bodyPr/>
                    <a:lstStyle/>
                    <a:p>
                      <a:r>
                        <a:rPr lang="en-US" dirty="0"/>
                        <a:t>Arkansas</a:t>
                      </a:r>
                    </a:p>
                  </a:txBody>
                  <a:tcPr/>
                </a:tc>
                <a:tc>
                  <a:txBody>
                    <a:bodyPr/>
                    <a:lstStyle/>
                    <a:p>
                      <a:r>
                        <a:rPr lang="en-US" dirty="0"/>
                        <a:t>Idaho</a:t>
                      </a:r>
                    </a:p>
                  </a:txBody>
                  <a:tcPr/>
                </a:tc>
                <a:tc>
                  <a:txBody>
                    <a:bodyPr/>
                    <a:lstStyle/>
                    <a:p>
                      <a:r>
                        <a:rPr lang="en-US" dirty="0"/>
                        <a:t>New Mexico</a:t>
                      </a:r>
                    </a:p>
                  </a:txBody>
                  <a:tcPr/>
                </a:tc>
                <a:tc>
                  <a:txBody>
                    <a:bodyPr/>
                    <a:lstStyle/>
                    <a:p>
                      <a:r>
                        <a:rPr lang="en-US" dirty="0"/>
                        <a:t>Utah</a:t>
                      </a:r>
                    </a:p>
                  </a:txBody>
                  <a:tcPr/>
                </a:tc>
                <a:extLst>
                  <a:ext uri="{0D108BD9-81ED-4DB2-BD59-A6C34878D82A}">
                    <a16:rowId xmlns:a16="http://schemas.microsoft.com/office/drawing/2014/main" val="2616823524"/>
                  </a:ext>
                </a:extLst>
              </a:tr>
              <a:tr h="370840">
                <a:tc>
                  <a:txBody>
                    <a:bodyPr/>
                    <a:lstStyle/>
                    <a:p>
                      <a:r>
                        <a:rPr lang="en-US" dirty="0"/>
                        <a:t>Colorado</a:t>
                      </a:r>
                    </a:p>
                  </a:txBody>
                  <a:tcPr/>
                </a:tc>
                <a:tc>
                  <a:txBody>
                    <a:bodyPr/>
                    <a:lstStyle/>
                    <a:p>
                      <a:r>
                        <a:rPr lang="en-US" dirty="0"/>
                        <a:t>Kansas</a:t>
                      </a:r>
                    </a:p>
                  </a:txBody>
                  <a:tcPr/>
                </a:tc>
                <a:tc>
                  <a:txBody>
                    <a:bodyPr/>
                    <a:lstStyle/>
                    <a:p>
                      <a:r>
                        <a:rPr lang="en-US" dirty="0"/>
                        <a:t>North Dakota</a:t>
                      </a:r>
                    </a:p>
                  </a:txBody>
                  <a:tcPr/>
                </a:tc>
                <a:tc>
                  <a:txBody>
                    <a:bodyPr/>
                    <a:lstStyle/>
                    <a:p>
                      <a:r>
                        <a:rPr lang="en-US" dirty="0"/>
                        <a:t>Washington</a:t>
                      </a:r>
                    </a:p>
                  </a:txBody>
                  <a:tcPr/>
                </a:tc>
                <a:extLst>
                  <a:ext uri="{0D108BD9-81ED-4DB2-BD59-A6C34878D82A}">
                    <a16:rowId xmlns:a16="http://schemas.microsoft.com/office/drawing/2014/main" val="918524114"/>
                  </a:ext>
                </a:extLst>
              </a:tr>
            </a:tbl>
          </a:graphicData>
        </a:graphic>
      </p:graphicFrame>
    </p:spTree>
    <p:extLst>
      <p:ext uri="{BB962C8B-B14F-4D97-AF65-F5344CB8AC3E}">
        <p14:creationId xmlns:p14="http://schemas.microsoft.com/office/powerpoint/2010/main" val="411538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C5D0E45-3F27-84D5-3A23-E9D4F265259A}"/>
              </a:ext>
            </a:extLst>
          </p:cNvPr>
          <p:cNvSpPr>
            <a:spLocks noGrp="1"/>
          </p:cNvSpPr>
          <p:nvPr>
            <p:ph type="subTitle" idx="10"/>
          </p:nvPr>
        </p:nvSpPr>
        <p:spPr/>
        <p:txBody>
          <a:bodyPr>
            <a:normAutofit fontScale="77500" lnSpcReduction="20000"/>
          </a:bodyPr>
          <a:lstStyle/>
          <a:p>
            <a:endParaRPr lang="en-US"/>
          </a:p>
        </p:txBody>
      </p:sp>
      <p:sp>
        <p:nvSpPr>
          <p:cNvPr id="3" name="Title 2">
            <a:extLst>
              <a:ext uri="{FF2B5EF4-FFF2-40B4-BE49-F238E27FC236}">
                <a16:creationId xmlns:a16="http://schemas.microsoft.com/office/drawing/2014/main" id="{72A1AFBD-FC1F-C7B4-B4A4-222196C776FB}"/>
              </a:ext>
            </a:extLst>
          </p:cNvPr>
          <p:cNvSpPr>
            <a:spLocks noGrp="1"/>
          </p:cNvSpPr>
          <p:nvPr>
            <p:ph type="title"/>
          </p:nvPr>
        </p:nvSpPr>
        <p:spPr/>
        <p:txBody>
          <a:bodyPr/>
          <a:lstStyle/>
          <a:p>
            <a:r>
              <a:rPr lang="en-US" dirty="0"/>
              <a:t>Bright-line Factor Presence</a:t>
            </a:r>
          </a:p>
        </p:txBody>
      </p:sp>
      <p:sp>
        <p:nvSpPr>
          <p:cNvPr id="4" name="Text Placeholder 3">
            <a:extLst>
              <a:ext uri="{FF2B5EF4-FFF2-40B4-BE49-F238E27FC236}">
                <a16:creationId xmlns:a16="http://schemas.microsoft.com/office/drawing/2014/main" id="{98D818A2-0286-E65C-5C51-5B6F70959CA3}"/>
              </a:ext>
            </a:extLst>
          </p:cNvPr>
          <p:cNvSpPr>
            <a:spLocks noGrp="1"/>
          </p:cNvSpPr>
          <p:nvPr>
            <p:ph type="body" sz="quarter" idx="15"/>
          </p:nvPr>
        </p:nvSpPr>
        <p:spPr>
          <a:xfrm>
            <a:off x="1135626" y="2659535"/>
            <a:ext cx="9999406" cy="4305945"/>
          </a:xfrm>
        </p:spPr>
        <p:txBody>
          <a:bodyPr numCol="3" spcCol="0" anchor="b">
            <a:normAutofit/>
          </a:bodyPr>
          <a:lstStyle/>
          <a:p>
            <a:r>
              <a:rPr lang="en-US" sz="1600" dirty="0"/>
              <a:t>Alabama	</a:t>
            </a:r>
          </a:p>
          <a:p>
            <a:r>
              <a:rPr lang="en-US" sz="1600" dirty="0"/>
              <a:t>California</a:t>
            </a:r>
          </a:p>
          <a:p>
            <a:r>
              <a:rPr lang="en-US" sz="1600" dirty="0"/>
              <a:t>Colorado</a:t>
            </a:r>
          </a:p>
          <a:p>
            <a:r>
              <a:rPr lang="en-US" sz="1600" dirty="0"/>
              <a:t>Connecticut</a:t>
            </a:r>
          </a:p>
          <a:p>
            <a:r>
              <a:rPr lang="en-US" sz="1600" dirty="0"/>
              <a:t>Hawaii	</a:t>
            </a:r>
          </a:p>
          <a:p>
            <a:r>
              <a:rPr lang="en-US" sz="1600" dirty="0"/>
              <a:t>Maine</a:t>
            </a:r>
          </a:p>
          <a:p>
            <a:endParaRPr lang="en-US" sz="1600" dirty="0"/>
          </a:p>
          <a:p>
            <a:endParaRPr lang="en-US" sz="1600" dirty="0"/>
          </a:p>
          <a:p>
            <a:endParaRPr lang="en-US" sz="1600" dirty="0"/>
          </a:p>
          <a:p>
            <a:r>
              <a:rPr lang="en-US" sz="1600" dirty="0"/>
              <a:t>Massachusetts</a:t>
            </a:r>
          </a:p>
          <a:p>
            <a:r>
              <a:rPr lang="en-US" sz="1600" dirty="0"/>
              <a:t>Michigan</a:t>
            </a:r>
          </a:p>
          <a:p>
            <a:r>
              <a:rPr lang="en-US" sz="1600" dirty="0"/>
              <a:t>New Jersey</a:t>
            </a:r>
          </a:p>
          <a:p>
            <a:r>
              <a:rPr lang="en-US" sz="1600" dirty="0"/>
              <a:t>New Hampshire</a:t>
            </a:r>
          </a:p>
          <a:p>
            <a:r>
              <a:rPr lang="en-US" sz="1600" dirty="0"/>
              <a:t>New York</a:t>
            </a:r>
          </a:p>
          <a:p>
            <a:r>
              <a:rPr lang="en-US" sz="1600" dirty="0"/>
              <a:t>New York City</a:t>
            </a:r>
          </a:p>
          <a:p>
            <a:endParaRPr lang="en-US" sz="1600" dirty="0"/>
          </a:p>
          <a:p>
            <a:endParaRPr lang="en-US" sz="1600" dirty="0"/>
          </a:p>
          <a:p>
            <a:endParaRPr lang="en-US" sz="1600" dirty="0"/>
          </a:p>
          <a:p>
            <a:r>
              <a:rPr lang="en-US" sz="1600" dirty="0"/>
              <a:t>Ohio</a:t>
            </a:r>
          </a:p>
          <a:p>
            <a:r>
              <a:rPr lang="en-US" sz="1600" dirty="0"/>
              <a:t>Pennsylvania</a:t>
            </a:r>
          </a:p>
          <a:p>
            <a:r>
              <a:rPr lang="en-US" sz="1600" dirty="0"/>
              <a:t>Philadelphia</a:t>
            </a:r>
          </a:p>
          <a:p>
            <a:r>
              <a:rPr lang="en-US" sz="1600" dirty="0"/>
              <a:t>Tennessee</a:t>
            </a:r>
          </a:p>
          <a:p>
            <a:r>
              <a:rPr lang="en-US" sz="1600" dirty="0"/>
              <a:t>Texas</a:t>
            </a:r>
          </a:p>
        </p:txBody>
      </p:sp>
      <p:sp>
        <p:nvSpPr>
          <p:cNvPr id="6" name="Text Placeholder 3">
            <a:extLst>
              <a:ext uri="{FF2B5EF4-FFF2-40B4-BE49-F238E27FC236}">
                <a16:creationId xmlns:a16="http://schemas.microsoft.com/office/drawing/2014/main" id="{92FFEB34-75AE-EB2F-C173-44C5FA23BA8A}"/>
              </a:ext>
            </a:extLst>
          </p:cNvPr>
          <p:cNvSpPr txBox="1">
            <a:spLocks/>
          </p:cNvSpPr>
          <p:nvPr/>
        </p:nvSpPr>
        <p:spPr>
          <a:xfrm>
            <a:off x="615504" y="1593410"/>
            <a:ext cx="10986774" cy="4878360"/>
          </a:xfrm>
          <a:prstGeom prst="rect">
            <a:avLst/>
          </a:prstGeom>
        </p:spPr>
        <p:txBody>
          <a:bodyPr vert="horz" lIns="91440" tIns="45720" rIns="91440" bIns="45720" rtlCol="0">
            <a:normAutofit/>
          </a:bodyPr>
          <a:lstStyle>
            <a:lvl1pPr marL="285750" indent="-285750" algn="l" defTabSz="914400" rtl="0" eaLnBrk="1" latinLnBrk="0" hangingPunct="1">
              <a:lnSpc>
                <a:spcPct val="90000"/>
              </a:lnSpc>
              <a:spcBef>
                <a:spcPts val="1800"/>
              </a:spcBef>
              <a:buClr>
                <a:schemeClr val="tx1"/>
              </a:buClr>
              <a:buSzPct val="90000"/>
              <a:buFont typeface="Arial" panose="020B0604020202020204" pitchFamily="34" charset="0"/>
              <a:buChar char="•"/>
              <a:tabLst/>
              <a:defRPr lang="en-US" sz="1800" b="0" kern="1200" baseline="0" noProof="0">
                <a:solidFill>
                  <a:srgbClr val="6B6B6B"/>
                </a:solidFill>
                <a:latin typeface="+mn-lt"/>
                <a:ea typeface="+mn-ea"/>
                <a:cs typeface="+mn-cs"/>
              </a:defRPr>
            </a:lvl1pPr>
            <a:lvl2pPr marL="515938" indent="-227013" algn="l" defTabSz="914400" rtl="0" eaLnBrk="1" latinLnBrk="0" hangingPunct="1">
              <a:lnSpc>
                <a:spcPct val="90000"/>
              </a:lnSpc>
              <a:spcBef>
                <a:spcPts val="800"/>
              </a:spcBef>
              <a:buClr>
                <a:schemeClr val="tx2"/>
              </a:buClr>
              <a:buSzPct val="105000"/>
              <a:buFont typeface="Courier New" panose="02070309020205020404" pitchFamily="49" charset="0"/>
              <a:buChar char="»"/>
              <a:defRPr lang="en-US" sz="1600" b="0" kern="1200" baseline="0" dirty="0">
                <a:solidFill>
                  <a:srgbClr val="6B6B6B"/>
                </a:solidFill>
                <a:latin typeface="Arial" panose="020B0604020202020204" pitchFamily="34" charset="0"/>
                <a:ea typeface="+mn-ea"/>
                <a:cs typeface="+mn-cs"/>
              </a:defRPr>
            </a:lvl2pPr>
            <a:lvl3pPr marL="796925" indent="-227013" algn="l" defTabSz="914400" rtl="0" eaLnBrk="1" latinLnBrk="0" hangingPunct="1">
              <a:lnSpc>
                <a:spcPct val="90000"/>
              </a:lnSpc>
              <a:spcBef>
                <a:spcPts val="600"/>
              </a:spcBef>
              <a:spcAft>
                <a:spcPts val="0"/>
              </a:spcAft>
              <a:buClr>
                <a:schemeClr val="tx2"/>
              </a:buClr>
              <a:buSzPct val="90000"/>
              <a:buFont typeface="Arial" panose="020B0604020202020204" pitchFamily="34" charset="0"/>
              <a:buChar char="–"/>
              <a:defRPr lang="en-US" sz="1400" b="0" kern="1200" baseline="0" dirty="0">
                <a:solidFill>
                  <a:srgbClr val="6B6B6B"/>
                </a:solidFill>
                <a:latin typeface="Arial" panose="020B0604020202020204" pitchFamily="34" charset="0"/>
                <a:ea typeface="+mn-ea"/>
                <a:cs typeface="+mn-cs"/>
              </a:defRPr>
            </a:lvl3pPr>
            <a:lvl4pPr marL="1141413" indent="-227013" algn="l" defTabSz="914400" rtl="0" eaLnBrk="1" latinLnBrk="0" hangingPunct="1">
              <a:lnSpc>
                <a:spcPct val="90000"/>
              </a:lnSpc>
              <a:spcBef>
                <a:spcPts val="400"/>
              </a:spcBef>
              <a:buClr>
                <a:schemeClr val="tx2"/>
              </a:buClr>
              <a:buSzPct val="90000"/>
              <a:buFont typeface="Wingdings" panose="05000000000000000000" pitchFamily="2" charset="2"/>
              <a:buChar char="§"/>
              <a:defRPr lang="en-US" sz="1400" b="0" kern="1200" baseline="0" dirty="0">
                <a:solidFill>
                  <a:srgbClr val="6B6B6B"/>
                </a:solidFill>
                <a:latin typeface="Arial" panose="020B0604020202020204" pitchFamily="34" charset="0"/>
                <a:ea typeface="+mn-ea"/>
                <a:cs typeface="+mn-cs"/>
              </a:defRPr>
            </a:lvl4pPr>
            <a:lvl5pPr marL="1317625" indent="-176213" algn="l" defTabSz="914400" rtl="0" eaLnBrk="1" latinLnBrk="0" hangingPunct="1">
              <a:lnSpc>
                <a:spcPct val="90000"/>
              </a:lnSpc>
              <a:spcBef>
                <a:spcPts val="400"/>
              </a:spcBef>
              <a:buClr>
                <a:schemeClr val="tx2"/>
              </a:buClr>
              <a:buSzPct val="90000"/>
              <a:buFont typeface="Arial" panose="020B0604020202020204" pitchFamily="34" charset="0"/>
              <a:buChar char="•"/>
              <a:tabLst>
                <a:tab pos="1258888" algn="l"/>
              </a:tabLst>
              <a:defRPr lang="en-US" sz="1400" b="0" kern="1200" baseline="0" noProof="0" dirty="0" smtClean="0">
                <a:solidFill>
                  <a:srgbClr val="6B6B6B"/>
                </a:solidFill>
                <a:latin typeface="Arial" panose="020B0604020202020204" pitchFamily="34" charset="0"/>
                <a:ea typeface="+mn-ea"/>
                <a:cs typeface="+mn-cs"/>
              </a:defRPr>
            </a:lvl5pPr>
            <a:lvl6pPr marL="227013" indent="-227013" algn="l" defTabSz="914400" rtl="0" eaLnBrk="1" latinLnBrk="0" hangingPunct="1">
              <a:lnSpc>
                <a:spcPct val="100000"/>
              </a:lnSpc>
              <a:spcBef>
                <a:spcPts val="1800"/>
              </a:spcBef>
              <a:buClr>
                <a:schemeClr val="tx2"/>
              </a:buClr>
              <a:buSzPct val="90000"/>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6pPr>
            <a:lvl7pPr marL="284163" indent="0" algn="l" defTabSz="914400" rtl="0" eaLnBrk="1" latinLnBrk="0" hangingPunct="1">
              <a:lnSpc>
                <a:spcPct val="100000"/>
              </a:lnSpc>
              <a:spcBef>
                <a:spcPts val="300"/>
              </a:spcBef>
              <a:buClr>
                <a:srgbClr val="FF9E18"/>
              </a:buClr>
              <a:buSzPct val="90000"/>
              <a:buFont typeface="Courier New" panose="02070309020205020404" pitchFamily="49" charset="0"/>
              <a:buNone/>
              <a:defRPr sz="1600" kern="1200">
                <a:solidFill>
                  <a:schemeClr val="tx2"/>
                </a:solidFill>
                <a:latin typeface="Arial" panose="020B0604020202020204" pitchFamily="34" charset="0"/>
                <a:ea typeface="+mn-ea"/>
                <a:cs typeface="Arial" panose="020B0604020202020204" pitchFamily="34" charset="0"/>
              </a:defRPr>
            </a:lvl7pPr>
            <a:lvl8pPr marL="574675" indent="0" algn="l" defTabSz="914400" rtl="0" eaLnBrk="1" latinLnBrk="0" hangingPunct="1">
              <a:lnSpc>
                <a:spcPct val="90000"/>
              </a:lnSpc>
              <a:spcBef>
                <a:spcPts val="600"/>
              </a:spcBef>
              <a:buClr>
                <a:schemeClr val="tx2"/>
              </a:buClr>
              <a:buSzPct val="90000"/>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8pPr>
            <a:lvl9pPr marL="0" indent="0" algn="l" defTabSz="914400" rtl="0" eaLnBrk="1" latinLnBrk="0" hangingPunct="1">
              <a:lnSpc>
                <a:spcPct val="100000"/>
              </a:lnSpc>
              <a:spcBef>
                <a:spcPts val="1800"/>
              </a:spcBef>
              <a:buClr>
                <a:schemeClr val="tx2"/>
              </a:buClr>
              <a:buSzPct val="90000"/>
              <a:buFont typeface="+mj-lt"/>
              <a:buNone/>
              <a:defRPr sz="2000" kern="1200">
                <a:solidFill>
                  <a:schemeClr val="tx2"/>
                </a:solidFill>
                <a:latin typeface="Arial" panose="020B0604020202020204" pitchFamily="34" charset="0"/>
                <a:ea typeface="+mn-ea"/>
                <a:cs typeface="Arial" panose="020B0604020202020204" pitchFamily="34" charset="0"/>
              </a:defRPr>
            </a:lvl9pPr>
          </a:lstStyle>
          <a:p>
            <a:r>
              <a:rPr lang="en-US" dirty="0"/>
              <a:t>MTC - $50,000 of property; $50,000 of payroll; $500,000 of sales; or 25% of total property, total payroll, or total sales.</a:t>
            </a:r>
          </a:p>
          <a:p>
            <a:r>
              <a:rPr lang="en-US" dirty="0"/>
              <a:t>Varying receipts threshold from $100,000 - $1,283,000; indexed for inflation.</a:t>
            </a:r>
          </a:p>
          <a:p>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36957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252295E2-3C73-D302-952C-4216F4607602}"/>
              </a:ext>
            </a:extLst>
          </p:cNvPr>
          <p:cNvSpPr>
            <a:spLocks noGrp="1"/>
          </p:cNvSpPr>
          <p:nvPr>
            <p:ph type="subTitle" idx="10"/>
          </p:nvPr>
        </p:nvSpPr>
        <p:spPr/>
        <p:txBody>
          <a:bodyPr>
            <a:normAutofit fontScale="77500" lnSpcReduction="20000"/>
          </a:bodyPr>
          <a:lstStyle/>
          <a:p>
            <a:endParaRPr lang="en-US" dirty="0"/>
          </a:p>
        </p:txBody>
      </p:sp>
      <p:sp>
        <p:nvSpPr>
          <p:cNvPr id="5" name="Title 4">
            <a:extLst>
              <a:ext uri="{FF2B5EF4-FFF2-40B4-BE49-F238E27FC236}">
                <a16:creationId xmlns:a16="http://schemas.microsoft.com/office/drawing/2014/main" id="{067F8843-F24C-BDB0-AA85-6004356875A5}"/>
              </a:ext>
            </a:extLst>
          </p:cNvPr>
          <p:cNvSpPr>
            <a:spLocks noGrp="1"/>
          </p:cNvSpPr>
          <p:nvPr>
            <p:ph type="title"/>
          </p:nvPr>
        </p:nvSpPr>
        <p:spPr/>
        <p:txBody>
          <a:bodyPr/>
          <a:lstStyle/>
          <a:p>
            <a:r>
              <a:rPr lang="en-US" dirty="0"/>
              <a:t>Economic Nexus</a:t>
            </a:r>
          </a:p>
        </p:txBody>
      </p:sp>
      <p:sp>
        <p:nvSpPr>
          <p:cNvPr id="7" name="Text Placeholder 6">
            <a:extLst>
              <a:ext uri="{FF2B5EF4-FFF2-40B4-BE49-F238E27FC236}">
                <a16:creationId xmlns:a16="http://schemas.microsoft.com/office/drawing/2014/main" id="{C0B135A7-6886-7D2E-6531-0CE7CBA0B494}"/>
              </a:ext>
            </a:extLst>
          </p:cNvPr>
          <p:cNvSpPr>
            <a:spLocks noGrp="1"/>
          </p:cNvSpPr>
          <p:nvPr>
            <p:ph type="body" sz="quarter" idx="15"/>
          </p:nvPr>
        </p:nvSpPr>
        <p:spPr/>
        <p:txBody>
          <a:bodyPr>
            <a:normAutofit lnSpcReduction="10000"/>
          </a:bodyPr>
          <a:lstStyle/>
          <a:p>
            <a:pPr algn="just"/>
            <a:r>
              <a:rPr lang="en-US" dirty="0"/>
              <a:t>Many states no longer require physical presence (i.e., property or payroll) within the state to establish nexus</a:t>
            </a:r>
          </a:p>
          <a:p>
            <a:pPr algn="just"/>
            <a:r>
              <a:rPr lang="en-US" dirty="0"/>
              <a:t>Example of state imposition statutes:</a:t>
            </a:r>
          </a:p>
          <a:p>
            <a:pPr lvl="1" algn="just"/>
            <a:r>
              <a:rPr lang="en-US" dirty="0"/>
              <a:t>For the “privilege of conducting business, earning or receiving income in this state …”</a:t>
            </a:r>
          </a:p>
          <a:p>
            <a:pPr lvl="1" algn="just"/>
            <a:r>
              <a:rPr lang="en-US" dirty="0"/>
              <a:t>Any company that “derives income from sources within this state, or that has a substantial economic presence within this state, evidenced by a purposeful direction of business toward this state, examined in light of the frequency, quantity and systematic nature of a company’s economic contacts with this state, without regard to physical presence …”</a:t>
            </a:r>
          </a:p>
          <a:p>
            <a:pPr lvl="1" algn="just"/>
            <a:r>
              <a:rPr lang="en-US" dirty="0"/>
              <a:t>“deriving income from sources within this state to the extent permitted by the United States Constitution”</a:t>
            </a:r>
          </a:p>
          <a:p>
            <a:pPr algn="just"/>
            <a:r>
              <a:rPr lang="en-US" dirty="0"/>
              <a:t>Significant economic presence test: </a:t>
            </a:r>
          </a:p>
          <a:p>
            <a:pPr lvl="1" algn="just"/>
            <a:r>
              <a:rPr lang="en-US" dirty="0"/>
              <a:t>the degree to which an entity exploited a local market; </a:t>
            </a:r>
          </a:p>
          <a:p>
            <a:pPr lvl="1" algn="just"/>
            <a:r>
              <a:rPr lang="en-US" dirty="0"/>
              <a:t>the quality and quantity of the entity's economic presence; </a:t>
            </a:r>
          </a:p>
          <a:p>
            <a:pPr lvl="1" algn="just"/>
            <a:r>
              <a:rPr lang="en-US" dirty="0"/>
              <a:t>and the frequency, quantity, and systematic nature of the entity's economic contacts with the taxing jurisdiction. </a:t>
            </a:r>
          </a:p>
          <a:p>
            <a:pPr lvl="1" algn="just"/>
            <a:r>
              <a:rPr lang="en-US" dirty="0"/>
              <a:t>Trivial, infrequent, and inconsequential contacts are de minimis in nature failing to meet the substantial economic presence requirement. </a:t>
            </a:r>
          </a:p>
          <a:p>
            <a:pPr lvl="1" algn="just"/>
            <a:r>
              <a:rPr lang="en-US" dirty="0"/>
              <a:t>Tax Commissioner of the State of West Virginia v. MBNA America Bank, 220 W.Va. 163, 640 S.E.2d 226 (2006), cert. denied 551 U.S. 1141 (2007)</a:t>
            </a:r>
          </a:p>
        </p:txBody>
      </p:sp>
    </p:spTree>
    <p:extLst>
      <p:ext uri="{BB962C8B-B14F-4D97-AF65-F5344CB8AC3E}">
        <p14:creationId xmlns:p14="http://schemas.microsoft.com/office/powerpoint/2010/main" val="303834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F5D55A8-AC3B-EDDB-5637-34786D81F0A1}"/>
              </a:ext>
            </a:extLst>
          </p:cNvPr>
          <p:cNvSpPr>
            <a:spLocks noGrp="1"/>
          </p:cNvSpPr>
          <p:nvPr>
            <p:ph type="subTitle" idx="10"/>
          </p:nvPr>
        </p:nvSpPr>
        <p:spPr/>
        <p:txBody>
          <a:bodyPr>
            <a:normAutofit fontScale="77500" lnSpcReduction="20000"/>
          </a:bodyPr>
          <a:lstStyle/>
          <a:p>
            <a:r>
              <a:rPr lang="en-US" i="1" dirty="0"/>
              <a:t>Kuta Software LLC v. </a:t>
            </a:r>
            <a:r>
              <a:rPr lang="en-US" i="1" dirty="0" err="1"/>
              <a:t>Dep’t</a:t>
            </a:r>
            <a:r>
              <a:rPr lang="en-US" i="1" dirty="0"/>
              <a:t> of Rev., </a:t>
            </a:r>
            <a:r>
              <a:rPr lang="en-US" dirty="0"/>
              <a:t>Wis. Tax App. Comm’n July 28, 2023</a:t>
            </a:r>
          </a:p>
        </p:txBody>
      </p:sp>
      <p:sp>
        <p:nvSpPr>
          <p:cNvPr id="3" name="Title 2">
            <a:extLst>
              <a:ext uri="{FF2B5EF4-FFF2-40B4-BE49-F238E27FC236}">
                <a16:creationId xmlns:a16="http://schemas.microsoft.com/office/drawing/2014/main" id="{2EC1F9C4-8BB8-4A55-9450-C4942651CBDE}"/>
              </a:ext>
            </a:extLst>
          </p:cNvPr>
          <p:cNvSpPr>
            <a:spLocks noGrp="1"/>
          </p:cNvSpPr>
          <p:nvPr>
            <p:ph type="title"/>
          </p:nvPr>
        </p:nvSpPr>
        <p:spPr/>
        <p:txBody>
          <a:bodyPr/>
          <a:lstStyle/>
          <a:p>
            <a:r>
              <a:rPr lang="en-US" dirty="0"/>
              <a:t>Economic Nexus</a:t>
            </a:r>
          </a:p>
        </p:txBody>
      </p:sp>
      <p:sp>
        <p:nvSpPr>
          <p:cNvPr id="4" name="Text Placeholder 3">
            <a:extLst>
              <a:ext uri="{FF2B5EF4-FFF2-40B4-BE49-F238E27FC236}">
                <a16:creationId xmlns:a16="http://schemas.microsoft.com/office/drawing/2014/main" id="{0546FD22-C969-E794-831D-4615F259DE97}"/>
              </a:ext>
            </a:extLst>
          </p:cNvPr>
          <p:cNvSpPr>
            <a:spLocks noGrp="1"/>
          </p:cNvSpPr>
          <p:nvPr>
            <p:ph type="body" sz="quarter" idx="15"/>
          </p:nvPr>
        </p:nvSpPr>
        <p:spPr/>
        <p:txBody>
          <a:bodyPr/>
          <a:lstStyle/>
          <a:p>
            <a:pPr algn="just"/>
            <a:r>
              <a:rPr lang="en-US" dirty="0"/>
              <a:t>Petitioner, a pass-through entity, sold software licenses to customers in Wisconsin which were downloaded online or from disks mailed to the customer.</a:t>
            </a:r>
          </a:p>
          <a:p>
            <a:pPr algn="just"/>
            <a:r>
              <a:rPr lang="en-US" dirty="0"/>
              <a:t>Sales occurred via email, mail, fax.</a:t>
            </a:r>
          </a:p>
          <a:p>
            <a:pPr algn="just"/>
            <a:r>
              <a:rPr lang="en-US" dirty="0"/>
              <a:t>No physical presence in Wisconsin; no sales representatives or employees visited customers or potential customers in state.</a:t>
            </a:r>
          </a:p>
          <a:p>
            <a:pPr algn="just"/>
            <a:r>
              <a:rPr lang="en-US" dirty="0"/>
              <a:t>Petitioner only advertised online.</a:t>
            </a:r>
          </a:p>
          <a:p>
            <a:pPr algn="just"/>
            <a:r>
              <a:rPr lang="en-US" dirty="0"/>
              <a:t>Petitioner provided support services remotely from Maryland.</a:t>
            </a:r>
          </a:p>
          <a:p>
            <a:pPr algn="just"/>
            <a:r>
              <a:rPr lang="en-US" dirty="0"/>
              <a:t>The court ruled that sales of software licenses involved intangible personal property and was not an activity projected under P.L. 86-272. In addition, support services were delivered to customers in state. and nothing in P.L. 86-272 addresses de minimis activities. </a:t>
            </a:r>
          </a:p>
        </p:txBody>
      </p:sp>
    </p:spTree>
    <p:extLst>
      <p:ext uri="{BB962C8B-B14F-4D97-AF65-F5344CB8AC3E}">
        <p14:creationId xmlns:p14="http://schemas.microsoft.com/office/powerpoint/2010/main" val="102942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6C0B6B8-A423-E787-07B2-FF1E8C6E445B}"/>
              </a:ext>
            </a:extLst>
          </p:cNvPr>
          <p:cNvSpPr>
            <a:spLocks noGrp="1"/>
          </p:cNvSpPr>
          <p:nvPr>
            <p:ph type="subTitle" idx="10"/>
          </p:nvPr>
        </p:nvSpPr>
        <p:spPr/>
        <p:txBody>
          <a:bodyPr>
            <a:normAutofit fontScale="77500" lnSpcReduction="20000"/>
          </a:bodyPr>
          <a:lstStyle/>
          <a:p>
            <a:endParaRPr lang="en-US"/>
          </a:p>
        </p:txBody>
      </p:sp>
      <p:sp>
        <p:nvSpPr>
          <p:cNvPr id="3" name="Title 2">
            <a:extLst>
              <a:ext uri="{FF2B5EF4-FFF2-40B4-BE49-F238E27FC236}">
                <a16:creationId xmlns:a16="http://schemas.microsoft.com/office/drawing/2014/main" id="{3CB1307D-B83F-6EC0-0067-85E0D4DD376A}"/>
              </a:ext>
            </a:extLst>
          </p:cNvPr>
          <p:cNvSpPr>
            <a:spLocks noGrp="1"/>
          </p:cNvSpPr>
          <p:nvPr>
            <p:ph type="title"/>
          </p:nvPr>
        </p:nvSpPr>
        <p:spPr/>
        <p:txBody>
          <a:bodyPr/>
          <a:lstStyle/>
          <a:p>
            <a:r>
              <a:rPr lang="en-US" dirty="0"/>
              <a:t>Interstate Commerce Simplification Act of 2024</a:t>
            </a:r>
          </a:p>
        </p:txBody>
      </p:sp>
      <p:sp>
        <p:nvSpPr>
          <p:cNvPr id="4" name="Text Placeholder 3">
            <a:extLst>
              <a:ext uri="{FF2B5EF4-FFF2-40B4-BE49-F238E27FC236}">
                <a16:creationId xmlns:a16="http://schemas.microsoft.com/office/drawing/2014/main" id="{14461F28-3E7F-D5E0-9078-4C56670B37B7}"/>
              </a:ext>
            </a:extLst>
          </p:cNvPr>
          <p:cNvSpPr>
            <a:spLocks noGrp="1"/>
          </p:cNvSpPr>
          <p:nvPr>
            <p:ph type="body" sz="quarter" idx="15"/>
          </p:nvPr>
        </p:nvSpPr>
        <p:spPr/>
        <p:txBody>
          <a:bodyPr>
            <a:normAutofit lnSpcReduction="10000"/>
          </a:bodyPr>
          <a:lstStyle/>
          <a:p>
            <a:pPr algn="just"/>
            <a:r>
              <a:rPr lang="en-US" dirty="0"/>
              <a:t>H.R. 8021, introduced in US House of Representatives 4/16/24</a:t>
            </a:r>
          </a:p>
          <a:p>
            <a:pPr algn="just"/>
            <a:r>
              <a:rPr lang="en-US" dirty="0"/>
              <a:t>Proposal to add additional paragraph:</a:t>
            </a:r>
          </a:p>
          <a:p>
            <a:pPr marL="0" indent="0" algn="just">
              <a:buNone/>
            </a:pPr>
            <a:r>
              <a:rPr lang="en-US" cap="small" dirty="0"/>
              <a:t>Minimum standards.  </a:t>
            </a:r>
            <a:r>
              <a:rPr lang="en-US" dirty="0"/>
              <a:t>No State, or political subdivision thereof, shall have power to impose, for any taxable year ending after September 14, 1959, a net income tax on the income derived within such State by any person from interstate commerce if the only business activities within such State by or on behalf of such person during such taxable year are either, or both, of the following:</a:t>
            </a:r>
          </a:p>
          <a:p>
            <a:pPr marL="342900" indent="-342900" algn="just">
              <a:buAutoNum type="arabicParenBoth"/>
            </a:pPr>
            <a:r>
              <a:rPr lang="en-US" sz="1800" dirty="0">
                <a:latin typeface="+mn-lt"/>
              </a:rPr>
              <a:t>the </a:t>
            </a:r>
            <a:r>
              <a:rPr lang="en-US" dirty="0"/>
              <a:t>solicitation of orders by such person, or his representative, in such State for sales of tangible personal property, which orders are sent outside the State for approval or rejection, and, if approved, are filled by shipment or delivery from a point outside the State; </a:t>
            </a:r>
            <a:r>
              <a:rPr lang="en-US" sz="1800" dirty="0">
                <a:latin typeface="+mn-lt"/>
              </a:rPr>
              <a:t>and</a:t>
            </a:r>
          </a:p>
          <a:p>
            <a:pPr marL="342900" indent="-342900" algn="just">
              <a:buAutoNum type="arabicParenBoth"/>
            </a:pPr>
            <a:r>
              <a:rPr lang="en-US" sz="1800" dirty="0">
                <a:latin typeface="+mn-lt"/>
              </a:rPr>
              <a:t>(2) the solicitation of orders by such person, or his representative, in such State in the name of or for the benefit of a prospective customer of such person, if orders by such customer to such person to enable such customer to fill orders resulting from such solicitation are orders described in paragraph (1).</a:t>
            </a:r>
          </a:p>
          <a:p>
            <a:pPr marL="0" indent="0" algn="just">
              <a:buNone/>
            </a:pPr>
            <a:r>
              <a:rPr lang="en-US" dirty="0">
                <a:solidFill>
                  <a:srgbClr val="FF0000"/>
                </a:solidFill>
              </a:rPr>
              <a:t>“(3) the term ‘solicitation of orders’ means any business activity that facilitates the solicitation of orders even if that activity may also serve some independently valuable business function apart from solicitation.”</a:t>
            </a:r>
          </a:p>
        </p:txBody>
      </p:sp>
    </p:spTree>
    <p:extLst>
      <p:ext uri="{BB962C8B-B14F-4D97-AF65-F5344CB8AC3E}">
        <p14:creationId xmlns:p14="http://schemas.microsoft.com/office/powerpoint/2010/main" val="267981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9DC201-4425-4779-83B1-64E9729BF234}"/>
              </a:ext>
            </a:extLst>
          </p:cNvPr>
          <p:cNvSpPr>
            <a:spLocks noGrp="1"/>
          </p:cNvSpPr>
          <p:nvPr>
            <p:ph type="title"/>
          </p:nvPr>
        </p:nvSpPr>
        <p:spPr/>
        <p:txBody>
          <a:bodyPr/>
          <a:lstStyle/>
          <a:p>
            <a:r>
              <a:rPr lang="en-US" dirty="0"/>
              <a:t>Agenda</a:t>
            </a:r>
          </a:p>
        </p:txBody>
      </p:sp>
      <p:sp>
        <p:nvSpPr>
          <p:cNvPr id="5" name="Content Placeholder 4">
            <a:extLst>
              <a:ext uri="{FF2B5EF4-FFF2-40B4-BE49-F238E27FC236}">
                <a16:creationId xmlns:a16="http://schemas.microsoft.com/office/drawing/2014/main" id="{A44D6481-732C-4701-8434-0D734D721876}"/>
              </a:ext>
            </a:extLst>
          </p:cNvPr>
          <p:cNvSpPr>
            <a:spLocks noGrp="1"/>
          </p:cNvSpPr>
          <p:nvPr>
            <p:ph sz="quarter" idx="19"/>
          </p:nvPr>
        </p:nvSpPr>
        <p:spPr>
          <a:xfrm>
            <a:off x="608801" y="1973642"/>
            <a:ext cx="5926582" cy="2213429"/>
          </a:xfrm>
        </p:spPr>
        <p:txBody>
          <a:bodyPr>
            <a:normAutofit/>
          </a:bodyPr>
          <a:lstStyle/>
          <a:p>
            <a:pPr>
              <a:lnSpc>
                <a:spcPct val="200000"/>
              </a:lnSpc>
            </a:pPr>
            <a:r>
              <a:rPr lang="en-US" sz="2400" dirty="0"/>
              <a:t>Nexus </a:t>
            </a:r>
          </a:p>
          <a:p>
            <a:pPr>
              <a:lnSpc>
                <a:spcPct val="200000"/>
              </a:lnSpc>
            </a:pPr>
            <a:r>
              <a:rPr lang="en-US" sz="2400" dirty="0"/>
              <a:t>Sales Sourcing</a:t>
            </a:r>
          </a:p>
        </p:txBody>
      </p:sp>
    </p:spTree>
    <p:extLst>
      <p:ext uri="{BB962C8B-B14F-4D97-AF65-F5344CB8AC3E}">
        <p14:creationId xmlns:p14="http://schemas.microsoft.com/office/powerpoint/2010/main" val="256835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6952C04-439C-AFA4-1D5F-60E14ACE3163}"/>
              </a:ext>
            </a:extLst>
          </p:cNvPr>
          <p:cNvSpPr>
            <a:spLocks noGrp="1"/>
          </p:cNvSpPr>
          <p:nvPr>
            <p:ph type="title"/>
          </p:nvPr>
        </p:nvSpPr>
        <p:spPr>
          <a:xfrm>
            <a:off x="5167335" y="2303026"/>
            <a:ext cx="6454213" cy="1234440"/>
          </a:xfrm>
        </p:spPr>
        <p:txBody>
          <a:bodyPr/>
          <a:lstStyle/>
          <a:p>
            <a:r>
              <a:rPr lang="en-US" dirty="0"/>
              <a:t>Sales Sourcing </a:t>
            </a:r>
          </a:p>
        </p:txBody>
      </p:sp>
      <p:sp>
        <p:nvSpPr>
          <p:cNvPr id="3" name="Date Placeholder 2" hidden="1">
            <a:extLst>
              <a:ext uri="{FF2B5EF4-FFF2-40B4-BE49-F238E27FC236}">
                <a16:creationId xmlns:a16="http://schemas.microsoft.com/office/drawing/2014/main" id="{295139AB-9AB7-4609-B9BE-6C94633A594E}"/>
              </a:ext>
            </a:extLst>
          </p:cNvPr>
          <p:cNvSpPr>
            <a:spLocks noGrp="1"/>
          </p:cNvSpPr>
          <p:nvPr>
            <p:ph type="dt" sz="half" idx="4294967295"/>
          </p:nvPr>
        </p:nvSpPr>
        <p:spPr>
          <a:xfrm>
            <a:off x="178398" y="6356350"/>
            <a:ext cx="3938196" cy="365125"/>
          </a:xfrm>
        </p:spPr>
        <p:txBody>
          <a:bodyPr/>
          <a:lstStyle/>
          <a:p>
            <a:pPr>
              <a:spcAft>
                <a:spcPts val="600"/>
              </a:spcAft>
            </a:pPr>
            <a:r>
              <a:rPr lang="en-US" dirty="0"/>
              <a:t>© Global Tax Management, Inc. | www.gtmtax.com</a:t>
            </a:r>
          </a:p>
        </p:txBody>
      </p:sp>
      <p:sp>
        <p:nvSpPr>
          <p:cNvPr id="4" name="Slide Number Placeholder 3" hidden="1">
            <a:extLst>
              <a:ext uri="{FF2B5EF4-FFF2-40B4-BE49-F238E27FC236}">
                <a16:creationId xmlns:a16="http://schemas.microsoft.com/office/drawing/2014/main" id="{2AB9DDD8-C322-4E37-99F3-57AD1677DBAC}"/>
              </a:ext>
            </a:extLst>
          </p:cNvPr>
          <p:cNvSpPr>
            <a:spLocks noGrp="1"/>
          </p:cNvSpPr>
          <p:nvPr>
            <p:ph type="sldNum" sz="quarter" idx="4294967295"/>
          </p:nvPr>
        </p:nvSpPr>
        <p:spPr>
          <a:xfrm>
            <a:off x="8993436" y="6356350"/>
            <a:ext cx="2743200" cy="365125"/>
          </a:xfrm>
        </p:spPr>
        <p:txBody>
          <a:bodyPr/>
          <a:lstStyle/>
          <a:p>
            <a:pPr>
              <a:spcAft>
                <a:spcPts val="600"/>
              </a:spcAft>
            </a:pPr>
            <a:fld id="{C7AC15DE-F291-42DC-BB48-850163816F40}" type="slidenum">
              <a:rPr lang="en-US" smtClean="0"/>
              <a:pPr>
                <a:spcAft>
                  <a:spcPts val="600"/>
                </a:spcAft>
              </a:pPr>
              <a:t>20</a:t>
            </a:fld>
            <a:endParaRPr lang="en-US" dirty="0"/>
          </a:p>
        </p:txBody>
      </p:sp>
    </p:spTree>
    <p:extLst>
      <p:ext uri="{BB962C8B-B14F-4D97-AF65-F5344CB8AC3E}">
        <p14:creationId xmlns:p14="http://schemas.microsoft.com/office/powerpoint/2010/main" val="366352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E424E-96F2-E008-1333-BC61577BFD62}"/>
              </a:ext>
            </a:extLst>
          </p:cNvPr>
          <p:cNvSpPr>
            <a:spLocks noGrp="1"/>
          </p:cNvSpPr>
          <p:nvPr>
            <p:ph type="title"/>
          </p:nvPr>
        </p:nvSpPr>
        <p:spPr>
          <a:xfrm>
            <a:off x="608802" y="63375"/>
            <a:ext cx="10524967" cy="793127"/>
          </a:xfrm>
        </p:spPr>
        <p:txBody>
          <a:bodyPr vert="horz" wrap="square" lIns="0" tIns="0" rIns="0" bIns="0" rtlCol="0" anchor="b">
            <a:normAutofit/>
          </a:bodyPr>
          <a:lstStyle/>
          <a:p>
            <a:r>
              <a:rPr lang="en-US" b="0" i="0" kern="1200" dirty="0">
                <a:latin typeface="+mn-lt"/>
                <a:ea typeface="Segoe UI" panose="020B0502040204020203" pitchFamily="34" charset="0"/>
                <a:cs typeface="Segoe UI" panose="020B0502040204020203" pitchFamily="34" charset="0"/>
              </a:rPr>
              <a:t>Cost of Performance v. Market Based Sourcing</a:t>
            </a:r>
          </a:p>
        </p:txBody>
      </p:sp>
      <p:sp>
        <p:nvSpPr>
          <p:cNvPr id="6" name="Subtitle 2">
            <a:extLst>
              <a:ext uri="{FF2B5EF4-FFF2-40B4-BE49-F238E27FC236}">
                <a16:creationId xmlns:a16="http://schemas.microsoft.com/office/drawing/2014/main" id="{ECD4B8C0-726C-E35D-79A4-16A93A66B882}"/>
              </a:ext>
            </a:extLst>
          </p:cNvPr>
          <p:cNvSpPr txBox="1">
            <a:spLocks/>
          </p:cNvSpPr>
          <p:nvPr/>
        </p:nvSpPr>
        <p:spPr>
          <a:xfrm>
            <a:off x="632448" y="1236225"/>
            <a:ext cx="5006234" cy="37808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en-US"/>
            </a:defPPr>
            <a:lvl1pPr indent="0">
              <a:lnSpc>
                <a:spcPct val="90000"/>
              </a:lnSpc>
              <a:spcBef>
                <a:spcPts val="0"/>
              </a:spcBef>
              <a:spcAft>
                <a:spcPts val="600"/>
              </a:spcAft>
              <a:buClr>
                <a:schemeClr val="tx1"/>
              </a:buClr>
              <a:buSzPct val="90000"/>
              <a:buFont typeface="Arial" panose="020B0604020202020204" pitchFamily="34" charset="0"/>
              <a:buNone/>
              <a:defRPr b="1" i="0" baseline="0">
                <a:solidFill>
                  <a:schemeClr val="tx2"/>
                </a:solidFill>
                <a:ea typeface="Segoe UI" panose="020B0502040204020203" pitchFamily="34" charset="0"/>
                <a:cs typeface="Segoe UI" panose="020B0502040204020203" pitchFamily="34" charset="0"/>
              </a:defRPr>
            </a:lvl1pPr>
            <a:lvl2pPr marL="515938" indent="-227013">
              <a:lnSpc>
                <a:spcPct val="100000"/>
              </a:lnSpc>
              <a:spcBef>
                <a:spcPts val="0"/>
              </a:spcBef>
              <a:spcAft>
                <a:spcPts val="600"/>
              </a:spcAft>
              <a:buClr>
                <a:srgbClr val="5DA749"/>
              </a:buClr>
              <a:buSzPct val="150000"/>
              <a:buFont typeface="Trebuchet MS" panose="020B0603020202020204" pitchFamily="34" charset="0"/>
              <a:buChar char="»"/>
              <a:defRPr sz="1400" b="0"/>
            </a:lvl2pPr>
            <a:lvl3pPr marL="742950" indent="-228600">
              <a:lnSpc>
                <a:spcPct val="100000"/>
              </a:lnSpc>
              <a:spcBef>
                <a:spcPts val="0"/>
              </a:spcBef>
              <a:spcAft>
                <a:spcPts val="600"/>
              </a:spcAft>
              <a:buClr>
                <a:srgbClr val="6B6B6B"/>
              </a:buClr>
              <a:buSzPct val="85000"/>
              <a:buFont typeface="Arial" panose="020B0604020202020204" pitchFamily="34" charset="0"/>
              <a:buChar char="–"/>
              <a:defRPr sz="1400" b="0"/>
            </a:lvl3pPr>
            <a:lvl4pPr marL="1031875" indent="-234950">
              <a:lnSpc>
                <a:spcPct val="100000"/>
              </a:lnSpc>
              <a:spcBef>
                <a:spcPts val="0"/>
              </a:spcBef>
              <a:spcAft>
                <a:spcPts val="600"/>
              </a:spcAft>
              <a:buClr>
                <a:srgbClr val="6B6B6B"/>
              </a:buClr>
              <a:buSzPct val="85000"/>
              <a:buFont typeface="Arial" panose="020B0604020202020204" pitchFamily="34" charset="0"/>
              <a:buChar char="–"/>
              <a:defRPr sz="1400" b="0"/>
            </a:lvl4pPr>
            <a:lvl5pPr marL="1031875" indent="280988">
              <a:lnSpc>
                <a:spcPct val="100000"/>
              </a:lnSpc>
              <a:spcBef>
                <a:spcPts val="0"/>
              </a:spcBef>
              <a:spcAft>
                <a:spcPts val="600"/>
              </a:spcAft>
              <a:buFont typeface="Arial" panose="020B0604020202020204" pitchFamily="34" charset="0"/>
              <a:buChar char="•"/>
              <a:defRPr sz="1400" b="0"/>
            </a:lvl5pPr>
            <a:lvl6pPr marL="515937"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US" dirty="0"/>
              <a:t>Cost of Performance (COP)</a:t>
            </a:r>
          </a:p>
          <a:p>
            <a:pPr algn="ctr"/>
            <a:endParaRPr lang="en-US" dirty="0"/>
          </a:p>
        </p:txBody>
      </p:sp>
      <p:sp>
        <p:nvSpPr>
          <p:cNvPr id="7" name="Content Placeholder 3">
            <a:extLst>
              <a:ext uri="{FF2B5EF4-FFF2-40B4-BE49-F238E27FC236}">
                <a16:creationId xmlns:a16="http://schemas.microsoft.com/office/drawing/2014/main" id="{DF7300EF-9E5D-2D7B-E691-2FD4EE52CD9A}"/>
              </a:ext>
            </a:extLst>
          </p:cNvPr>
          <p:cNvSpPr txBox="1">
            <a:spLocks/>
          </p:cNvSpPr>
          <p:nvPr/>
        </p:nvSpPr>
        <p:spPr>
          <a:xfrm>
            <a:off x="6096001" y="1255079"/>
            <a:ext cx="5463552" cy="378087"/>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285750" indent="-285750" algn="l" defTabSz="914400" rtl="0" eaLnBrk="1" latinLnBrk="0" hangingPunct="1">
              <a:lnSpc>
                <a:spcPct val="100000"/>
              </a:lnSpc>
              <a:spcBef>
                <a:spcPts val="0"/>
              </a:spcBef>
              <a:spcAft>
                <a:spcPts val="600"/>
              </a:spcAft>
              <a:buClr>
                <a:srgbClr val="5DA749"/>
              </a:buClr>
              <a:buSzPct val="150000"/>
              <a:buFont typeface="Arial" panose="020B0604020202020204" pitchFamily="34" charset="0"/>
              <a:buChar char="•"/>
              <a:defRPr sz="1600" b="1" kern="1200">
                <a:solidFill>
                  <a:schemeClr val="dk1"/>
                </a:solidFill>
                <a:latin typeface="+mn-lt"/>
                <a:ea typeface="+mn-ea"/>
                <a:cs typeface="+mn-cs"/>
              </a:defRPr>
            </a:lvl1pPr>
            <a:lvl2pPr marL="515938" indent="-227013" algn="l" defTabSz="914400" rtl="0" eaLnBrk="1" latinLnBrk="0" hangingPunct="1">
              <a:lnSpc>
                <a:spcPct val="100000"/>
              </a:lnSpc>
              <a:spcBef>
                <a:spcPts val="0"/>
              </a:spcBef>
              <a:spcAft>
                <a:spcPts val="600"/>
              </a:spcAft>
              <a:buClr>
                <a:srgbClr val="5DA749"/>
              </a:buClr>
              <a:buSzPct val="150000"/>
              <a:buFont typeface="Trebuchet MS" panose="020B0603020202020204" pitchFamily="34" charset="0"/>
              <a:buChar char="»"/>
              <a:defRPr sz="1400" b="0" kern="1200">
                <a:solidFill>
                  <a:schemeClr val="dk1"/>
                </a:solidFill>
                <a:latin typeface="+mn-lt"/>
                <a:ea typeface="+mn-ea"/>
                <a:cs typeface="+mn-cs"/>
              </a:defRPr>
            </a:lvl2pPr>
            <a:lvl3pPr marL="742950" indent="-228600" algn="l" defTabSz="914400" rtl="0" eaLnBrk="1" latinLnBrk="0" hangingPunct="1">
              <a:lnSpc>
                <a:spcPct val="100000"/>
              </a:lnSpc>
              <a:spcBef>
                <a:spcPts val="0"/>
              </a:spcBef>
              <a:spcAft>
                <a:spcPts val="600"/>
              </a:spcAft>
              <a:buClr>
                <a:srgbClr val="6B6B6B"/>
              </a:buClr>
              <a:buSzPct val="85000"/>
              <a:buFont typeface="Arial" panose="020B0604020202020204" pitchFamily="34" charset="0"/>
              <a:buChar char="–"/>
              <a:defRPr lang="en-US" sz="1400" b="0" kern="1200" dirty="0" smtClean="0">
                <a:solidFill>
                  <a:schemeClr val="dk1"/>
                </a:solidFill>
                <a:latin typeface="+mn-lt"/>
                <a:ea typeface="+mn-ea"/>
                <a:cs typeface="+mn-cs"/>
              </a:defRPr>
            </a:lvl3pPr>
            <a:lvl4pPr marL="1031875" indent="-234950" algn="l" defTabSz="914400" rtl="0" eaLnBrk="1" latinLnBrk="0" hangingPunct="1">
              <a:lnSpc>
                <a:spcPct val="100000"/>
              </a:lnSpc>
              <a:spcBef>
                <a:spcPts val="0"/>
              </a:spcBef>
              <a:spcAft>
                <a:spcPts val="600"/>
              </a:spcAft>
              <a:buClr>
                <a:srgbClr val="6B6B6B"/>
              </a:buClr>
              <a:buSzPct val="85000"/>
              <a:buFont typeface="Arial" panose="020B0604020202020204" pitchFamily="34" charset="0"/>
              <a:buChar char="–"/>
              <a:defRPr sz="1400" b="0" kern="1200">
                <a:solidFill>
                  <a:schemeClr val="dk1"/>
                </a:solidFill>
                <a:latin typeface="+mn-lt"/>
                <a:ea typeface="+mn-ea"/>
                <a:cs typeface="+mn-cs"/>
              </a:defRPr>
            </a:lvl4pPr>
            <a:lvl5pPr marL="1031875" indent="280988" algn="l" defTabSz="914400" rtl="0" eaLnBrk="1" latinLnBrk="0" hangingPunct="1">
              <a:lnSpc>
                <a:spcPct val="100000"/>
              </a:lnSpc>
              <a:spcBef>
                <a:spcPts val="0"/>
              </a:spcBef>
              <a:spcAft>
                <a:spcPts val="600"/>
              </a:spcAft>
              <a:buFont typeface="Arial" panose="020B0604020202020204" pitchFamily="34" charset="0"/>
              <a:buChar char="•"/>
              <a:defRPr sz="1400" b="0" kern="1200">
                <a:solidFill>
                  <a:schemeClr val="dk1"/>
                </a:solidFill>
                <a:latin typeface="+mn-lt"/>
                <a:ea typeface="+mn-ea"/>
                <a:cs typeface="+mn-cs"/>
              </a:defRPr>
            </a:lvl5pPr>
            <a:lvl6pPr marL="515937" indent="0" algn="l"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lnSpc>
                <a:spcPct val="90000"/>
              </a:lnSpc>
              <a:buClr>
                <a:schemeClr val="tx1"/>
              </a:buClr>
              <a:buSzPct val="90000"/>
              <a:buNone/>
            </a:pPr>
            <a:r>
              <a:rPr lang="en-US" sz="1800" b="1" i="0" kern="1200" baseline="0" noProof="0" dirty="0">
                <a:solidFill>
                  <a:schemeClr val="tx2"/>
                </a:solidFill>
                <a:latin typeface="+mn-lt"/>
                <a:ea typeface="Segoe UI" panose="020B0502040204020203" pitchFamily="34" charset="0"/>
                <a:cs typeface="Segoe UI" panose="020B0502040204020203" pitchFamily="34" charset="0"/>
              </a:rPr>
              <a:t>Market Based Sourcing (MBS)</a:t>
            </a:r>
          </a:p>
          <a:p>
            <a:pPr marL="0" indent="0" algn="ctr">
              <a:lnSpc>
                <a:spcPct val="90000"/>
              </a:lnSpc>
              <a:buClr>
                <a:schemeClr val="tx1"/>
              </a:buClr>
              <a:buSzPct val="90000"/>
              <a:buNone/>
            </a:pPr>
            <a:endParaRPr lang="en-US" sz="1800" b="1" i="0" kern="1200" baseline="0" noProof="0" dirty="0">
              <a:solidFill>
                <a:schemeClr val="tx2"/>
              </a:solidFill>
              <a:latin typeface="+mn-lt"/>
              <a:ea typeface="Segoe UI" panose="020B0502040204020203" pitchFamily="34" charset="0"/>
              <a:cs typeface="Segoe UI" panose="020B0502040204020203" pitchFamily="34" charset="0"/>
            </a:endParaRPr>
          </a:p>
        </p:txBody>
      </p:sp>
      <p:sp>
        <p:nvSpPr>
          <p:cNvPr id="8" name="Text Placeholder 4">
            <a:extLst>
              <a:ext uri="{FF2B5EF4-FFF2-40B4-BE49-F238E27FC236}">
                <a16:creationId xmlns:a16="http://schemas.microsoft.com/office/drawing/2014/main" id="{ED2ACE01-6192-7844-42E4-8300893B2AB7}"/>
              </a:ext>
            </a:extLst>
          </p:cNvPr>
          <p:cNvSpPr txBox="1">
            <a:spLocks/>
          </p:cNvSpPr>
          <p:nvPr/>
        </p:nvSpPr>
        <p:spPr>
          <a:xfrm>
            <a:off x="616111" y="1716089"/>
            <a:ext cx="5022571" cy="4401189"/>
          </a:xfrm>
          <a:prstGeom prst="rect">
            <a:avLst/>
          </a:prstGeom>
        </p:spPr>
        <p:txBody>
          <a:bodyPr vert="horz" lIns="91440" tIns="45720" rIns="91440" bIns="45720" rtlCol="0">
            <a:normAutofit/>
          </a:bodyPr>
          <a:lstStyle>
            <a:lvl1pPr marL="285750" indent="-285750" algn="l" defTabSz="914400" rtl="0" eaLnBrk="1" latinLnBrk="0" hangingPunct="1">
              <a:lnSpc>
                <a:spcPct val="100000"/>
              </a:lnSpc>
              <a:spcBef>
                <a:spcPts val="0"/>
              </a:spcBef>
              <a:spcAft>
                <a:spcPts val="600"/>
              </a:spcAft>
              <a:buClr>
                <a:srgbClr val="5DA749"/>
              </a:buClr>
              <a:buSzPct val="150000"/>
              <a:buFont typeface="Arial" panose="020B0604020202020204" pitchFamily="34" charset="0"/>
              <a:buChar char="•"/>
              <a:defRPr sz="1600" b="1" kern="1200">
                <a:solidFill>
                  <a:srgbClr val="6B6B6B"/>
                </a:solidFill>
                <a:latin typeface="+mn-lt"/>
                <a:ea typeface="+mn-ea"/>
                <a:cs typeface="+mn-cs"/>
              </a:defRPr>
            </a:lvl1pPr>
            <a:lvl2pPr marL="515938" indent="-227013" algn="l" defTabSz="914400" rtl="0" eaLnBrk="1" latinLnBrk="0" hangingPunct="1">
              <a:lnSpc>
                <a:spcPct val="100000"/>
              </a:lnSpc>
              <a:spcBef>
                <a:spcPts val="0"/>
              </a:spcBef>
              <a:spcAft>
                <a:spcPts val="600"/>
              </a:spcAft>
              <a:buClr>
                <a:srgbClr val="5DA749"/>
              </a:buClr>
              <a:buSzPct val="150000"/>
              <a:buFont typeface="Trebuchet MS" panose="020B0603020202020204" pitchFamily="34" charset="0"/>
              <a:buChar char="»"/>
              <a:defRPr sz="1400" b="0" kern="1200">
                <a:solidFill>
                  <a:srgbClr val="6B6B6B"/>
                </a:solidFill>
                <a:latin typeface="+mn-lt"/>
                <a:ea typeface="+mn-ea"/>
                <a:cs typeface="+mn-cs"/>
              </a:defRPr>
            </a:lvl2pPr>
            <a:lvl3pPr marL="742950" indent="-228600" algn="l" defTabSz="914400" rtl="0" eaLnBrk="1" latinLnBrk="0" hangingPunct="1">
              <a:lnSpc>
                <a:spcPct val="100000"/>
              </a:lnSpc>
              <a:spcBef>
                <a:spcPts val="0"/>
              </a:spcBef>
              <a:spcAft>
                <a:spcPts val="600"/>
              </a:spcAft>
              <a:buClr>
                <a:srgbClr val="6B6B6B"/>
              </a:buClr>
              <a:buSzPct val="85000"/>
              <a:buFont typeface="Arial" panose="020B0604020202020204" pitchFamily="34" charset="0"/>
              <a:buChar char="–"/>
              <a:defRPr lang="en-US" sz="1400" b="0" kern="1200" dirty="0" smtClean="0">
                <a:solidFill>
                  <a:srgbClr val="6B6B6B"/>
                </a:solidFill>
                <a:latin typeface="+mn-lt"/>
                <a:ea typeface="+mn-ea"/>
                <a:cs typeface="+mn-cs"/>
              </a:defRPr>
            </a:lvl3pPr>
            <a:lvl4pPr marL="1031875" indent="-234950" algn="l" defTabSz="914400" rtl="0" eaLnBrk="1" latinLnBrk="0" hangingPunct="1">
              <a:lnSpc>
                <a:spcPct val="100000"/>
              </a:lnSpc>
              <a:spcBef>
                <a:spcPts val="0"/>
              </a:spcBef>
              <a:spcAft>
                <a:spcPts val="600"/>
              </a:spcAft>
              <a:buClr>
                <a:srgbClr val="6B6B6B"/>
              </a:buClr>
              <a:buSzPct val="85000"/>
              <a:buFont typeface="Arial" panose="020B0604020202020204" pitchFamily="34" charset="0"/>
              <a:buChar char="–"/>
              <a:defRPr sz="1400" b="0" kern="1200">
                <a:solidFill>
                  <a:srgbClr val="6B6B6B"/>
                </a:solidFill>
                <a:latin typeface="+mn-lt"/>
                <a:ea typeface="+mn-ea"/>
                <a:cs typeface="+mn-cs"/>
              </a:defRPr>
            </a:lvl4pPr>
            <a:lvl5pPr marL="1031875" indent="280988" algn="l" defTabSz="914400" rtl="0" eaLnBrk="1" latinLnBrk="0" hangingPunct="1">
              <a:lnSpc>
                <a:spcPct val="100000"/>
              </a:lnSpc>
              <a:spcBef>
                <a:spcPts val="0"/>
              </a:spcBef>
              <a:spcAft>
                <a:spcPts val="600"/>
              </a:spcAft>
              <a:buFont typeface="Arial" panose="020B0604020202020204" pitchFamily="34" charset="0"/>
              <a:buChar char="•"/>
              <a:defRPr sz="1400" b="0" kern="1200">
                <a:solidFill>
                  <a:srgbClr val="6B6B6B"/>
                </a:solidFill>
                <a:latin typeface="+mn-lt"/>
                <a:ea typeface="+mn-ea"/>
                <a:cs typeface="+mn-cs"/>
              </a:defRPr>
            </a:lvl5pPr>
            <a:lvl6pPr marL="515937"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ts val="1800"/>
              </a:spcBef>
              <a:buClr>
                <a:schemeClr val="tx1"/>
              </a:buClr>
              <a:buSzPct val="90000"/>
            </a:pPr>
            <a:r>
              <a:rPr lang="en-US" sz="1800" b="0" noProof="0" dirty="0"/>
              <a:t>Revenue is apportioned to the state where the costs associated with the income-producing activity are incurred.</a:t>
            </a:r>
          </a:p>
          <a:p>
            <a:pPr marL="285750" lvl="1" indent="-285750">
              <a:lnSpc>
                <a:spcPct val="90000"/>
              </a:lnSpc>
              <a:spcBef>
                <a:spcPts val="1800"/>
              </a:spcBef>
              <a:buClr>
                <a:schemeClr val="tx1"/>
              </a:buClr>
              <a:buSzPct val="90000"/>
              <a:buFont typeface="Arial" panose="020B0604020202020204" pitchFamily="34" charset="0"/>
              <a:buChar char="•"/>
            </a:pPr>
            <a:r>
              <a:rPr lang="en-US" sz="1800" noProof="0" dirty="0"/>
              <a:t>Location of the recipient client (customer) is not a factor in apportioning service revenue.</a:t>
            </a:r>
          </a:p>
          <a:p>
            <a:pPr>
              <a:lnSpc>
                <a:spcPct val="90000"/>
              </a:lnSpc>
              <a:spcBef>
                <a:spcPts val="1800"/>
              </a:spcBef>
              <a:buClr>
                <a:schemeClr val="tx1"/>
              </a:buClr>
              <a:buSzPct val="90000"/>
            </a:pPr>
            <a:r>
              <a:rPr lang="en-US" sz="1800" b="0" u="sng" noProof="0" dirty="0"/>
              <a:t>Greater Cost of Performance </a:t>
            </a:r>
            <a:r>
              <a:rPr lang="en-US" sz="1800" b="0" noProof="0" dirty="0"/>
              <a:t>– If income producing activity is performed across multiple states, the revenue is typically apportioned entirely to the state in which the greatest proportion of the revenue was earned.</a:t>
            </a:r>
          </a:p>
          <a:p>
            <a:pPr>
              <a:lnSpc>
                <a:spcPct val="90000"/>
              </a:lnSpc>
              <a:spcBef>
                <a:spcPts val="1800"/>
              </a:spcBef>
              <a:buClr>
                <a:schemeClr val="tx1"/>
              </a:buClr>
              <a:buSzPct val="90000"/>
            </a:pPr>
            <a:r>
              <a:rPr lang="en-US" sz="1800" b="0" u="sng" noProof="0" dirty="0"/>
              <a:t>Proportionate to Costs</a:t>
            </a:r>
          </a:p>
          <a:p>
            <a:pPr>
              <a:lnSpc>
                <a:spcPct val="90000"/>
              </a:lnSpc>
              <a:spcBef>
                <a:spcPts val="1800"/>
              </a:spcBef>
              <a:buClr>
                <a:schemeClr val="tx1"/>
              </a:buClr>
              <a:buSzPct val="90000"/>
            </a:pPr>
            <a:endParaRPr lang="en-US" sz="1800" b="0" noProof="0" dirty="0"/>
          </a:p>
        </p:txBody>
      </p:sp>
      <p:sp>
        <p:nvSpPr>
          <p:cNvPr id="9" name="Text Placeholder 5">
            <a:extLst>
              <a:ext uri="{FF2B5EF4-FFF2-40B4-BE49-F238E27FC236}">
                <a16:creationId xmlns:a16="http://schemas.microsoft.com/office/drawing/2014/main" id="{4674C928-5AAD-9A45-FFD7-1720E39A87D1}"/>
              </a:ext>
            </a:extLst>
          </p:cNvPr>
          <p:cNvSpPr txBox="1">
            <a:spLocks/>
          </p:cNvSpPr>
          <p:nvPr/>
        </p:nvSpPr>
        <p:spPr>
          <a:xfrm>
            <a:off x="6107114" y="1716087"/>
            <a:ext cx="5452438" cy="4401190"/>
          </a:xfrm>
          <a:prstGeom prst="rect">
            <a:avLst/>
          </a:prstGeom>
        </p:spPr>
        <p:txBody>
          <a:bodyPr vert="horz" lIns="91440" tIns="45720" rIns="91440" bIns="45720" rtlCol="0">
            <a:normAutofit/>
          </a:bodyPr>
          <a:lstStyle>
            <a:lvl1pPr marL="285750" indent="-285750" algn="l" defTabSz="914400" rtl="0" eaLnBrk="1" latinLnBrk="0" hangingPunct="1">
              <a:lnSpc>
                <a:spcPct val="100000"/>
              </a:lnSpc>
              <a:spcBef>
                <a:spcPts val="0"/>
              </a:spcBef>
              <a:spcAft>
                <a:spcPts val="600"/>
              </a:spcAft>
              <a:buClr>
                <a:srgbClr val="5DA749"/>
              </a:buClr>
              <a:buSzPct val="150000"/>
              <a:buFont typeface="Arial" panose="020B0604020202020204" pitchFamily="34" charset="0"/>
              <a:buChar char="•"/>
              <a:defRPr sz="1600" b="1" kern="1200">
                <a:solidFill>
                  <a:srgbClr val="6B6B6B"/>
                </a:solidFill>
                <a:latin typeface="+mn-lt"/>
                <a:ea typeface="+mn-ea"/>
                <a:cs typeface="+mn-cs"/>
              </a:defRPr>
            </a:lvl1pPr>
            <a:lvl2pPr marL="515938" indent="-227013" algn="l" defTabSz="914400" rtl="0" eaLnBrk="1" latinLnBrk="0" hangingPunct="1">
              <a:lnSpc>
                <a:spcPct val="100000"/>
              </a:lnSpc>
              <a:spcBef>
                <a:spcPts val="0"/>
              </a:spcBef>
              <a:spcAft>
                <a:spcPts val="600"/>
              </a:spcAft>
              <a:buClr>
                <a:srgbClr val="5DA749"/>
              </a:buClr>
              <a:buSzPct val="150000"/>
              <a:buFont typeface="Trebuchet MS" panose="020B0603020202020204" pitchFamily="34" charset="0"/>
              <a:buChar char="»"/>
              <a:defRPr sz="1400" b="0" kern="1200">
                <a:solidFill>
                  <a:srgbClr val="6B6B6B"/>
                </a:solidFill>
                <a:latin typeface="+mn-lt"/>
                <a:ea typeface="+mn-ea"/>
                <a:cs typeface="+mn-cs"/>
              </a:defRPr>
            </a:lvl2pPr>
            <a:lvl3pPr marL="742950" indent="-228600" algn="l" defTabSz="914400" rtl="0" eaLnBrk="1" latinLnBrk="0" hangingPunct="1">
              <a:lnSpc>
                <a:spcPct val="100000"/>
              </a:lnSpc>
              <a:spcBef>
                <a:spcPts val="0"/>
              </a:spcBef>
              <a:spcAft>
                <a:spcPts val="600"/>
              </a:spcAft>
              <a:buClr>
                <a:srgbClr val="6B6B6B"/>
              </a:buClr>
              <a:buSzPct val="85000"/>
              <a:buFont typeface="Arial" panose="020B0604020202020204" pitchFamily="34" charset="0"/>
              <a:buChar char="–"/>
              <a:defRPr lang="en-US" sz="1400" b="0" kern="1200" dirty="0" smtClean="0">
                <a:solidFill>
                  <a:srgbClr val="6B6B6B"/>
                </a:solidFill>
                <a:latin typeface="+mn-lt"/>
                <a:ea typeface="+mn-ea"/>
                <a:cs typeface="+mn-cs"/>
              </a:defRPr>
            </a:lvl3pPr>
            <a:lvl4pPr marL="1031875" indent="-234950" algn="l" defTabSz="914400" rtl="0" eaLnBrk="1" latinLnBrk="0" hangingPunct="1">
              <a:lnSpc>
                <a:spcPct val="100000"/>
              </a:lnSpc>
              <a:spcBef>
                <a:spcPts val="0"/>
              </a:spcBef>
              <a:spcAft>
                <a:spcPts val="600"/>
              </a:spcAft>
              <a:buClr>
                <a:srgbClr val="6B6B6B"/>
              </a:buClr>
              <a:buSzPct val="85000"/>
              <a:buFont typeface="Arial" panose="020B0604020202020204" pitchFamily="34" charset="0"/>
              <a:buChar char="–"/>
              <a:defRPr sz="1400" b="0" kern="1200">
                <a:solidFill>
                  <a:srgbClr val="6B6B6B"/>
                </a:solidFill>
                <a:latin typeface="+mn-lt"/>
                <a:ea typeface="+mn-ea"/>
                <a:cs typeface="+mn-cs"/>
              </a:defRPr>
            </a:lvl4pPr>
            <a:lvl5pPr marL="1031875" indent="280988" algn="l" defTabSz="914400" rtl="0" eaLnBrk="1" latinLnBrk="0" hangingPunct="1">
              <a:lnSpc>
                <a:spcPct val="100000"/>
              </a:lnSpc>
              <a:spcBef>
                <a:spcPts val="0"/>
              </a:spcBef>
              <a:spcAft>
                <a:spcPts val="600"/>
              </a:spcAft>
              <a:buFont typeface="Arial" panose="020B0604020202020204" pitchFamily="34" charset="0"/>
              <a:buChar char="•"/>
              <a:defRPr sz="1400" b="0" kern="1200">
                <a:solidFill>
                  <a:srgbClr val="6B6B6B"/>
                </a:solidFill>
                <a:latin typeface="+mn-lt"/>
                <a:ea typeface="+mn-ea"/>
                <a:cs typeface="+mn-cs"/>
              </a:defRPr>
            </a:lvl5pPr>
            <a:lvl6pPr marL="515937"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ts val="1800"/>
              </a:spcBef>
              <a:buClr>
                <a:schemeClr val="tx1"/>
              </a:buClr>
              <a:buSzPct val="90000"/>
            </a:pPr>
            <a:r>
              <a:rPr lang="en-US" sz="1800" b="0" noProof="0" dirty="0"/>
              <a:t>Service revenue is allocated to the state in which the benefit of the service is received and subsequently used.</a:t>
            </a:r>
          </a:p>
          <a:p>
            <a:pPr>
              <a:lnSpc>
                <a:spcPct val="90000"/>
              </a:lnSpc>
              <a:spcBef>
                <a:spcPts val="1800"/>
              </a:spcBef>
              <a:buClr>
                <a:schemeClr val="tx1"/>
              </a:buClr>
              <a:buSzPct val="90000"/>
            </a:pPr>
            <a:r>
              <a:rPr lang="en-US" sz="1800" b="0" noProof="0" dirty="0"/>
              <a:t>Considers the destination of the service revenue rather than the location where the revenue was earned.</a:t>
            </a:r>
          </a:p>
          <a:p>
            <a:pPr>
              <a:lnSpc>
                <a:spcPct val="90000"/>
              </a:lnSpc>
              <a:spcBef>
                <a:spcPts val="1800"/>
              </a:spcBef>
              <a:buClr>
                <a:schemeClr val="tx1"/>
              </a:buClr>
              <a:buSzPct val="90000"/>
            </a:pPr>
            <a:r>
              <a:rPr lang="en-US" sz="1800" b="0" noProof="0" dirty="0"/>
              <a:t>Allows states to tax out-of-state service providers that have customers within their respective state</a:t>
            </a:r>
          </a:p>
        </p:txBody>
      </p:sp>
      <p:sp>
        <p:nvSpPr>
          <p:cNvPr id="3" name="Date Placeholder 2" hidden="1">
            <a:extLst>
              <a:ext uri="{FF2B5EF4-FFF2-40B4-BE49-F238E27FC236}">
                <a16:creationId xmlns:a16="http://schemas.microsoft.com/office/drawing/2014/main" id="{7AE6C0B3-E9B9-681E-F690-477F5548A5B7}"/>
              </a:ext>
            </a:extLst>
          </p:cNvPr>
          <p:cNvSpPr>
            <a:spLocks noGrp="1"/>
          </p:cNvSpPr>
          <p:nvPr>
            <p:ph type="dt" sz="half" idx="4294967295"/>
          </p:nvPr>
        </p:nvSpPr>
        <p:spPr>
          <a:xfrm>
            <a:off x="178398" y="6356350"/>
            <a:ext cx="3938196" cy="365125"/>
          </a:xfrm>
        </p:spPr>
        <p:txBody>
          <a:bodyPr/>
          <a:lstStyle/>
          <a:p>
            <a:pPr>
              <a:spcAft>
                <a:spcPts val="600"/>
              </a:spcAft>
            </a:pPr>
            <a:r>
              <a:rPr lang="en-US" dirty="0"/>
              <a:t>© Global Tax Management, Inc. | www.gtmtax.com</a:t>
            </a:r>
          </a:p>
        </p:txBody>
      </p:sp>
      <p:sp>
        <p:nvSpPr>
          <p:cNvPr id="4" name="Slide Number Placeholder 3" hidden="1">
            <a:extLst>
              <a:ext uri="{FF2B5EF4-FFF2-40B4-BE49-F238E27FC236}">
                <a16:creationId xmlns:a16="http://schemas.microsoft.com/office/drawing/2014/main" id="{E1D7F757-6A09-FBD7-DD29-D823F640134E}"/>
              </a:ext>
            </a:extLst>
          </p:cNvPr>
          <p:cNvSpPr>
            <a:spLocks noGrp="1"/>
          </p:cNvSpPr>
          <p:nvPr>
            <p:ph type="sldNum" sz="quarter" idx="4294967295"/>
          </p:nvPr>
        </p:nvSpPr>
        <p:spPr>
          <a:xfrm>
            <a:off x="8993436" y="6356350"/>
            <a:ext cx="2743200" cy="365125"/>
          </a:xfrm>
        </p:spPr>
        <p:txBody>
          <a:bodyPr/>
          <a:lstStyle/>
          <a:p>
            <a:pPr>
              <a:spcAft>
                <a:spcPts val="600"/>
              </a:spcAft>
            </a:pPr>
            <a:fld id="{C7AC15DE-F291-42DC-BB48-850163816F40}" type="slidenum">
              <a:rPr lang="en-US" smtClean="0"/>
              <a:pPr>
                <a:spcAft>
                  <a:spcPts val="600"/>
                </a:spcAft>
              </a:pPr>
              <a:t>21</a:t>
            </a:fld>
            <a:endParaRPr lang="en-US" dirty="0"/>
          </a:p>
        </p:txBody>
      </p:sp>
    </p:spTree>
    <p:extLst>
      <p:ext uri="{BB962C8B-B14F-4D97-AF65-F5344CB8AC3E}">
        <p14:creationId xmlns:p14="http://schemas.microsoft.com/office/powerpoint/2010/main" val="253476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1000"/>
                                        <p:tgtEl>
                                          <p:spTgt spid="8">
                                            <p:txEl>
                                              <p:pRg st="0" end="0"/>
                                            </p:txEl>
                                          </p:spTgt>
                                        </p:tgtEl>
                                      </p:cBhvr>
                                    </p:animEffect>
                                    <p:anim calcmode="lin" valueType="num">
                                      <p:cBhvr>
                                        <p:cTn id="1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1000"/>
                                        <p:tgtEl>
                                          <p:spTgt spid="8">
                                            <p:txEl>
                                              <p:pRg st="1" end="1"/>
                                            </p:txEl>
                                          </p:spTgt>
                                        </p:tgtEl>
                                      </p:cBhvr>
                                    </p:animEffect>
                                    <p:anim calcmode="lin" valueType="num">
                                      <p:cBhvr>
                                        <p:cTn id="2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1000"/>
                                        <p:tgtEl>
                                          <p:spTgt spid="8">
                                            <p:txEl>
                                              <p:pRg st="2" end="2"/>
                                            </p:txEl>
                                          </p:spTgt>
                                        </p:tgtEl>
                                      </p:cBhvr>
                                    </p:animEffect>
                                    <p:anim calcmode="lin" valueType="num">
                                      <p:cBhvr>
                                        <p:cTn id="3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fade">
                                      <p:cBhvr>
                                        <p:cTn id="36" dur="1000"/>
                                        <p:tgtEl>
                                          <p:spTgt spid="8">
                                            <p:txEl>
                                              <p:pRg st="3" end="3"/>
                                            </p:txEl>
                                          </p:spTgt>
                                        </p:tgtEl>
                                      </p:cBhvr>
                                    </p:animEffect>
                                    <p:anim calcmode="lin" valueType="num">
                                      <p:cBhvr>
                                        <p:cTn id="3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bg/>
                                          </p:spTgt>
                                        </p:tgtEl>
                                        <p:attrNameLst>
                                          <p:attrName>style.visibility</p:attrName>
                                        </p:attrNameLst>
                                      </p:cBhvr>
                                      <p:to>
                                        <p:strVal val="visible"/>
                                      </p:to>
                                    </p:set>
                                    <p:animEffect transition="in" filter="wipe(left)">
                                      <p:cBhvr>
                                        <p:cTn id="43" dur="500"/>
                                        <p:tgtEl>
                                          <p:spTgt spid="7">
                                            <p:bg/>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Effect transition="in" filter="wipe(left)">
                                      <p:cBhvr>
                                        <p:cTn id="46" dur="500"/>
                                        <p:tgtEl>
                                          <p:spTgt spid="7">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animEffect transition="in" filter="fade">
                                      <p:cBhvr>
                                        <p:cTn id="51" dur="1000"/>
                                        <p:tgtEl>
                                          <p:spTgt spid="9">
                                            <p:txEl>
                                              <p:pRg st="0" end="0"/>
                                            </p:txEl>
                                          </p:spTgt>
                                        </p:tgtEl>
                                      </p:cBhvr>
                                    </p:animEffect>
                                    <p:anim calcmode="lin" valueType="num">
                                      <p:cBhvr>
                                        <p:cTn id="5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9">
                                            <p:txEl>
                                              <p:pRg st="1" end="1"/>
                                            </p:txEl>
                                          </p:spTgt>
                                        </p:tgtEl>
                                        <p:attrNameLst>
                                          <p:attrName>style.visibility</p:attrName>
                                        </p:attrNameLst>
                                      </p:cBhvr>
                                      <p:to>
                                        <p:strVal val="visible"/>
                                      </p:to>
                                    </p:set>
                                    <p:animEffect transition="in" filter="fade">
                                      <p:cBhvr>
                                        <p:cTn id="58" dur="1000"/>
                                        <p:tgtEl>
                                          <p:spTgt spid="9">
                                            <p:txEl>
                                              <p:pRg st="1" end="1"/>
                                            </p:txEl>
                                          </p:spTgt>
                                        </p:tgtEl>
                                      </p:cBhvr>
                                    </p:animEffect>
                                    <p:anim calcmode="lin" valueType="num">
                                      <p:cBhvr>
                                        <p:cTn id="5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60"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9">
                                            <p:txEl>
                                              <p:pRg st="2" end="2"/>
                                            </p:txEl>
                                          </p:spTgt>
                                        </p:tgtEl>
                                        <p:attrNameLst>
                                          <p:attrName>style.visibility</p:attrName>
                                        </p:attrNameLst>
                                      </p:cBhvr>
                                      <p:to>
                                        <p:strVal val="visible"/>
                                      </p:to>
                                    </p:set>
                                    <p:animEffect transition="in" filter="fade">
                                      <p:cBhvr>
                                        <p:cTn id="65" dur="1000"/>
                                        <p:tgtEl>
                                          <p:spTgt spid="9">
                                            <p:txEl>
                                              <p:pRg st="2" end="2"/>
                                            </p:txEl>
                                          </p:spTgt>
                                        </p:tgtEl>
                                      </p:cBhvr>
                                    </p:animEffect>
                                    <p:anim calcmode="lin" valueType="num">
                                      <p:cBhvr>
                                        <p:cTn id="66"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67"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uiExpand="1" build="p" animBg="1"/>
      <p:bldP spid="8" grpId="0" build="p"/>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38E5484-EC02-583F-A239-FB8705E9B57F}"/>
              </a:ext>
            </a:extLst>
          </p:cNvPr>
          <p:cNvSpPr>
            <a:spLocks noGrp="1"/>
          </p:cNvSpPr>
          <p:nvPr>
            <p:ph sz="quarter" idx="14"/>
          </p:nvPr>
        </p:nvSpPr>
        <p:spPr>
          <a:xfrm>
            <a:off x="1074603" y="6088912"/>
            <a:ext cx="10469408" cy="503123"/>
          </a:xfrm>
        </p:spPr>
        <p:txBody>
          <a:bodyPr>
            <a:normAutofit/>
          </a:bodyPr>
          <a:lstStyle/>
          <a:p>
            <a:pPr marL="0" indent="0">
              <a:buNone/>
            </a:pPr>
            <a:r>
              <a:rPr lang="en-US" sz="2000" b="1" dirty="0">
                <a:solidFill>
                  <a:srgbClr val="1993D3"/>
                </a:solidFill>
              </a:rPr>
              <a:t>Sales Sourcing</a:t>
            </a:r>
          </a:p>
        </p:txBody>
      </p:sp>
      <p:pic>
        <p:nvPicPr>
          <p:cNvPr id="8" name="Picture Placeholder 7">
            <a:extLst>
              <a:ext uri="{FF2B5EF4-FFF2-40B4-BE49-F238E27FC236}">
                <a16:creationId xmlns:a16="http://schemas.microsoft.com/office/drawing/2014/main" id="{10FDF9CF-21AA-E169-2403-453EEC2457E0}"/>
              </a:ext>
            </a:extLst>
          </p:cNvPr>
          <p:cNvPicPr>
            <a:picLocks noGrp="1" noChangeAspect="1"/>
          </p:cNvPicPr>
          <p:nvPr>
            <p:ph type="pic" sz="quarter" idx="15"/>
          </p:nvPr>
        </p:nvPicPr>
        <p:blipFill>
          <a:blip r:embed="rId2"/>
          <a:srcRect t="15818" b="15818"/>
          <a:stretch>
            <a:fillRect/>
          </a:stretch>
        </p:blipFill>
        <p:spPr>
          <a:xfrm>
            <a:off x="1117133" y="773767"/>
            <a:ext cx="10061575" cy="4814888"/>
          </a:xfrm>
          <a:prstGeom prst="rect">
            <a:avLst/>
          </a:prstGeom>
        </p:spPr>
      </p:pic>
    </p:spTree>
    <p:extLst>
      <p:ext uri="{BB962C8B-B14F-4D97-AF65-F5344CB8AC3E}">
        <p14:creationId xmlns:p14="http://schemas.microsoft.com/office/powerpoint/2010/main" val="224719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5FB07A3-D1F3-D1B1-4577-F8849B82C810}"/>
              </a:ext>
            </a:extLst>
          </p:cNvPr>
          <p:cNvSpPr>
            <a:spLocks noGrp="1"/>
          </p:cNvSpPr>
          <p:nvPr>
            <p:ph type="subTitle" idx="10"/>
          </p:nvPr>
        </p:nvSpPr>
        <p:spPr/>
        <p:txBody>
          <a:bodyPr>
            <a:normAutofit fontScale="77500" lnSpcReduction="20000"/>
          </a:bodyPr>
          <a:lstStyle/>
          <a:p>
            <a:r>
              <a:rPr lang="en-US" dirty="0"/>
              <a:t>Opinion Nos. 22-154, 22-155, 22-156, dated March 24, 2022</a:t>
            </a:r>
          </a:p>
        </p:txBody>
      </p:sp>
      <p:sp>
        <p:nvSpPr>
          <p:cNvPr id="4" name="Title 3">
            <a:extLst>
              <a:ext uri="{FF2B5EF4-FFF2-40B4-BE49-F238E27FC236}">
                <a16:creationId xmlns:a16="http://schemas.microsoft.com/office/drawing/2014/main" id="{3022299C-ABC5-58DB-D192-A67763A1B90F}"/>
              </a:ext>
            </a:extLst>
          </p:cNvPr>
          <p:cNvSpPr>
            <a:spLocks noGrp="1"/>
          </p:cNvSpPr>
          <p:nvPr>
            <p:ph type="title"/>
          </p:nvPr>
        </p:nvSpPr>
        <p:spPr/>
        <p:txBody>
          <a:bodyPr/>
          <a:lstStyle/>
          <a:p>
            <a:r>
              <a:rPr lang="en-US" dirty="0"/>
              <a:t>Arkansas</a:t>
            </a:r>
          </a:p>
        </p:txBody>
      </p:sp>
      <p:sp>
        <p:nvSpPr>
          <p:cNvPr id="6" name="Text Placeholder 5">
            <a:extLst>
              <a:ext uri="{FF2B5EF4-FFF2-40B4-BE49-F238E27FC236}">
                <a16:creationId xmlns:a16="http://schemas.microsoft.com/office/drawing/2014/main" id="{7BF2017E-5004-4566-E376-B34252DCAA5F}"/>
              </a:ext>
            </a:extLst>
          </p:cNvPr>
          <p:cNvSpPr>
            <a:spLocks noGrp="1"/>
          </p:cNvSpPr>
          <p:nvPr>
            <p:ph type="body" sz="quarter" idx="15"/>
          </p:nvPr>
        </p:nvSpPr>
        <p:spPr/>
        <p:txBody>
          <a:bodyPr/>
          <a:lstStyle/>
          <a:p>
            <a:r>
              <a:rPr lang="en-US" dirty="0"/>
              <a:t>Seller of digital products had nexus despite no physical presence.  </a:t>
            </a:r>
          </a:p>
          <a:p>
            <a:r>
              <a:rPr lang="en-US" dirty="0"/>
              <a:t>Sales commissions were sourced in state based on customers in state under alternative apportionment because cost of performance method did not properly reflect activities in state.</a:t>
            </a:r>
          </a:p>
        </p:txBody>
      </p:sp>
    </p:spTree>
    <p:extLst>
      <p:ext uri="{BB962C8B-B14F-4D97-AF65-F5344CB8AC3E}">
        <p14:creationId xmlns:p14="http://schemas.microsoft.com/office/powerpoint/2010/main" val="3469530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A005EA81-A1A2-59CA-0FAF-B04AE6C0A347}"/>
              </a:ext>
            </a:extLst>
          </p:cNvPr>
          <p:cNvSpPr>
            <a:spLocks noGrp="1"/>
          </p:cNvSpPr>
          <p:nvPr>
            <p:ph type="subTitle" idx="10"/>
          </p:nvPr>
        </p:nvSpPr>
        <p:spPr/>
        <p:txBody>
          <a:bodyPr>
            <a:normAutofit fontScale="77500" lnSpcReduction="20000"/>
          </a:bodyPr>
          <a:lstStyle/>
          <a:p>
            <a:endParaRPr lang="en-US"/>
          </a:p>
        </p:txBody>
      </p:sp>
      <p:sp>
        <p:nvSpPr>
          <p:cNvPr id="6" name="Title 5">
            <a:extLst>
              <a:ext uri="{FF2B5EF4-FFF2-40B4-BE49-F238E27FC236}">
                <a16:creationId xmlns:a16="http://schemas.microsoft.com/office/drawing/2014/main" id="{AAB5AB26-AF56-BA4E-357A-05DD250CF0A7}"/>
              </a:ext>
            </a:extLst>
          </p:cNvPr>
          <p:cNvSpPr>
            <a:spLocks noGrp="1"/>
          </p:cNvSpPr>
          <p:nvPr>
            <p:ph type="title"/>
          </p:nvPr>
        </p:nvSpPr>
        <p:spPr/>
        <p:txBody>
          <a:bodyPr/>
          <a:lstStyle/>
          <a:p>
            <a:r>
              <a:rPr lang="en-US" dirty="0"/>
              <a:t>Florida</a:t>
            </a:r>
          </a:p>
        </p:txBody>
      </p:sp>
      <p:sp>
        <p:nvSpPr>
          <p:cNvPr id="8" name="Text Placeholder 7">
            <a:extLst>
              <a:ext uri="{FF2B5EF4-FFF2-40B4-BE49-F238E27FC236}">
                <a16:creationId xmlns:a16="http://schemas.microsoft.com/office/drawing/2014/main" id="{75711304-6992-E0A2-C497-926EE77A13FD}"/>
              </a:ext>
            </a:extLst>
          </p:cNvPr>
          <p:cNvSpPr>
            <a:spLocks noGrp="1"/>
          </p:cNvSpPr>
          <p:nvPr>
            <p:ph type="body" sz="quarter" idx="15"/>
          </p:nvPr>
        </p:nvSpPr>
        <p:spPr/>
        <p:txBody>
          <a:bodyPr>
            <a:noAutofit/>
          </a:bodyPr>
          <a:lstStyle/>
          <a:p>
            <a:pPr algn="just"/>
            <a:r>
              <a:rPr lang="en-US" sz="1200" dirty="0">
                <a:solidFill>
                  <a:schemeClr val="accent5">
                    <a:lumMod val="10000"/>
                  </a:schemeClr>
                </a:solidFill>
              </a:rPr>
              <a:t>Target Enterprise v. Department of Revenue, </a:t>
            </a:r>
            <a:r>
              <a:rPr lang="es-ES" sz="1200" dirty="0">
                <a:solidFill>
                  <a:schemeClr val="accent5">
                    <a:lumMod val="10000"/>
                  </a:schemeClr>
                </a:solidFill>
              </a:rPr>
              <a:t>Fla. Cir. </a:t>
            </a:r>
            <a:r>
              <a:rPr lang="es-ES" sz="1200" dirty="0" err="1">
                <a:solidFill>
                  <a:schemeClr val="accent5">
                    <a:lumMod val="10000"/>
                  </a:schemeClr>
                </a:solidFill>
              </a:rPr>
              <a:t>Ct</a:t>
            </a:r>
            <a:r>
              <a:rPr lang="es-ES" sz="1200" dirty="0">
                <a:solidFill>
                  <a:schemeClr val="accent5">
                    <a:lumMod val="10000"/>
                  </a:schemeClr>
                </a:solidFill>
              </a:rPr>
              <a:t> (2nd), No. 2021-CA-002158, 11/28/22</a:t>
            </a:r>
          </a:p>
          <a:p>
            <a:pPr lvl="1" algn="just"/>
            <a:r>
              <a:rPr lang="en-US" sz="1200" dirty="0">
                <a:solidFill>
                  <a:schemeClr val="accent5">
                    <a:lumMod val="10000"/>
                  </a:schemeClr>
                </a:solidFill>
                <a:latin typeface="+mn-lt"/>
              </a:rPr>
              <a:t>Provided a variety of services (e.g., merchandising, marketing, consulting) to its parent company; no property in Florida; small amount of Florida payroll during the years at issue. The taxpayer sourced its service revenue by measuring its cost of performance using payroll data. </a:t>
            </a:r>
          </a:p>
          <a:p>
            <a:pPr lvl="1" algn="just"/>
            <a:r>
              <a:rPr lang="en-US" sz="1200" dirty="0">
                <a:solidFill>
                  <a:schemeClr val="accent5">
                    <a:lumMod val="10000"/>
                  </a:schemeClr>
                </a:solidFill>
                <a:latin typeface="+mn-lt"/>
              </a:rPr>
              <a:t>DOR used its equitable authority to apply a different methodology for sourcing revenue: the numerator of which was the retail square footage of Target stores in Florida and the denominator of which was the retail square footage of Target stores across the country. </a:t>
            </a:r>
          </a:p>
          <a:p>
            <a:pPr lvl="1" algn="just"/>
            <a:r>
              <a:rPr lang="en-US" sz="1200" dirty="0">
                <a:solidFill>
                  <a:schemeClr val="accent5">
                    <a:lumMod val="10000"/>
                  </a:schemeClr>
                </a:solidFill>
                <a:latin typeface="+mn-lt"/>
              </a:rPr>
              <a:t>The court determined that the most relevant cost of performance is payroll for the services provided; and because the overwhelming portion of payroll costs were incurred outside Florida, none of the receipts should be considered a Florida sale. In addition, the court rejected the Department’s proposed formula as it “bears no relevant relationship” to the taxpayer’s business activity in the state. </a:t>
            </a:r>
          </a:p>
          <a:p>
            <a:pPr algn="just"/>
            <a:r>
              <a:rPr lang="en-US" sz="1200" dirty="0" err="1">
                <a:solidFill>
                  <a:schemeClr val="accent5">
                    <a:lumMod val="10000"/>
                  </a:schemeClr>
                </a:solidFill>
                <a:ea typeface="Times New Roman" panose="02020603050405020304" pitchFamily="18" charset="0"/>
              </a:rPr>
              <a:t>Billmatrix</a:t>
            </a:r>
            <a:r>
              <a:rPr lang="en-US" sz="1200" dirty="0">
                <a:solidFill>
                  <a:schemeClr val="accent5">
                    <a:lumMod val="10000"/>
                  </a:schemeClr>
                </a:solidFill>
                <a:ea typeface="Times New Roman" panose="02020603050405020304" pitchFamily="18" charset="0"/>
              </a:rPr>
              <a:t> Corp., et. al v. Department of Revenue, </a:t>
            </a:r>
            <a:r>
              <a:rPr lang="es-ES" sz="1200" dirty="0">
                <a:solidFill>
                  <a:schemeClr val="accent5">
                    <a:lumMod val="10000"/>
                  </a:schemeClr>
                </a:solidFill>
              </a:rPr>
              <a:t>Fla. Cir. </a:t>
            </a:r>
            <a:r>
              <a:rPr lang="es-ES" sz="1200" dirty="0" err="1">
                <a:solidFill>
                  <a:schemeClr val="accent5">
                    <a:lumMod val="10000"/>
                  </a:schemeClr>
                </a:solidFill>
              </a:rPr>
              <a:t>Ct</a:t>
            </a:r>
            <a:r>
              <a:rPr lang="es-ES" sz="1200" dirty="0">
                <a:solidFill>
                  <a:schemeClr val="accent5">
                    <a:lumMod val="10000"/>
                  </a:schemeClr>
                </a:solidFill>
              </a:rPr>
              <a:t> (2nd)</a:t>
            </a:r>
            <a:r>
              <a:rPr lang="en-US" sz="1200" dirty="0">
                <a:solidFill>
                  <a:schemeClr val="accent5">
                    <a:lumMod val="10000"/>
                  </a:schemeClr>
                </a:solidFill>
                <a:ea typeface="Times New Roman" panose="02020603050405020304" pitchFamily="18" charset="0"/>
              </a:rPr>
              <a:t>, No. 2020-CA-000435, 3/1/23</a:t>
            </a:r>
          </a:p>
          <a:p>
            <a:pPr lvl="1" algn="just"/>
            <a:r>
              <a:rPr lang="en-US" sz="1200" dirty="0">
                <a:solidFill>
                  <a:schemeClr val="accent5">
                    <a:lumMod val="10000"/>
                  </a:schemeClr>
                </a:solidFill>
                <a:latin typeface="+mn-lt"/>
              </a:rPr>
              <a:t>Providers of financial technology services outside Florida</a:t>
            </a:r>
          </a:p>
          <a:p>
            <a:pPr lvl="1" algn="just"/>
            <a:r>
              <a:rPr lang="en-US" sz="1200" dirty="0">
                <a:solidFill>
                  <a:schemeClr val="accent5">
                    <a:lumMod val="10000"/>
                  </a:schemeClr>
                </a:solidFill>
                <a:latin typeface="+mn-lt"/>
              </a:rPr>
              <a:t>IPA/COP rule resulted in the taxpayers’ receipts being sourced to the states where most of their costs to provide the services to customers were incurred, which was not Florida.</a:t>
            </a:r>
          </a:p>
          <a:p>
            <a:pPr lvl="1" algn="just"/>
            <a:r>
              <a:rPr lang="en-US" sz="1200" dirty="0">
                <a:solidFill>
                  <a:schemeClr val="accent5">
                    <a:lumMod val="10000"/>
                  </a:schemeClr>
                </a:solidFill>
                <a:latin typeface="+mn-lt"/>
              </a:rPr>
              <a:t>Auditors took position relevant income producing activity associated with the sale of services occurred at the location of the customer</a:t>
            </a:r>
          </a:p>
          <a:p>
            <a:pPr lvl="1" algn="just"/>
            <a:r>
              <a:rPr lang="en-US" sz="1200" dirty="0">
                <a:solidFill>
                  <a:schemeClr val="accent5">
                    <a:lumMod val="10000"/>
                  </a:schemeClr>
                </a:solidFill>
                <a:latin typeface="+mn-lt"/>
              </a:rPr>
              <a:t>Circuit court concluded that the </a:t>
            </a:r>
            <a:r>
              <a:rPr lang="en-US" sz="1200" dirty="0">
                <a:solidFill>
                  <a:schemeClr val="accent5">
                    <a:lumMod val="10000"/>
                  </a:schemeClr>
                </a:solidFill>
                <a:latin typeface="+mn-lt"/>
                <a:ea typeface="Times New Roman" panose="02020603050405020304" pitchFamily="18" charset="0"/>
              </a:rPr>
              <a:t>DOR erroneously applied a market-based approach to sourcing taxpayers’ service income; u</a:t>
            </a:r>
            <a:r>
              <a:rPr lang="en-US" sz="1200" dirty="0">
                <a:solidFill>
                  <a:schemeClr val="accent5">
                    <a:lumMod val="10000"/>
                  </a:schemeClr>
                </a:solidFill>
                <a:latin typeface="+mn-lt"/>
              </a:rPr>
              <a:t>nder the plain language of Florida’s IPA/COP rule, receipts are sourced focusing on the transactions and activities of the taxpayer, not of the taxpayer’s customer. </a:t>
            </a:r>
            <a:endParaRPr lang="en-US" sz="1200" dirty="0">
              <a:solidFill>
                <a:schemeClr val="accent5">
                  <a:lumMod val="10000"/>
                </a:schemeClr>
              </a:solidFill>
              <a:latin typeface="+mn-lt"/>
              <a:ea typeface="Times New Roman" panose="02020603050405020304" pitchFamily="18" charset="0"/>
            </a:endParaRPr>
          </a:p>
          <a:p>
            <a:pPr lvl="1" algn="just"/>
            <a:r>
              <a:rPr lang="en-US" sz="1200" dirty="0">
                <a:solidFill>
                  <a:schemeClr val="accent5">
                    <a:lumMod val="10000"/>
                  </a:schemeClr>
                </a:solidFill>
                <a:latin typeface="+mn-lt"/>
              </a:rPr>
              <a:t>trial court dismissed the case with respect to all taxpayers other than the taxpayer who sued for a refund. The taxpayers have now filed a complaint with an appeals court challenging the lower court’s dismissal due to lack of subject matter jurisdiction.</a:t>
            </a:r>
          </a:p>
          <a:p>
            <a:pPr algn="just"/>
            <a:r>
              <a:rPr lang="en-US" sz="1200" dirty="0">
                <a:solidFill>
                  <a:schemeClr val="accent5">
                    <a:lumMod val="10000"/>
                  </a:schemeClr>
                </a:solidFill>
                <a:highlight>
                  <a:srgbClr val="FFFFFF"/>
                </a:highlight>
              </a:rPr>
              <a:t>Microsoft – February 2024 filed suit challenging the Florida Department of Revenue sourcing of receipts based on customers' locations. </a:t>
            </a:r>
          </a:p>
          <a:p>
            <a:pPr algn="just"/>
            <a:endParaRPr lang="en-US" sz="1200" b="0" i="0" dirty="0">
              <a:solidFill>
                <a:schemeClr val="accent5">
                  <a:lumMod val="10000"/>
                </a:schemeClr>
              </a:solidFill>
              <a:effectLst/>
              <a:highlight>
                <a:srgbClr val="FFFFFF"/>
              </a:highlight>
            </a:endParaRPr>
          </a:p>
          <a:p>
            <a:pPr marL="0" indent="0" algn="just">
              <a:buNone/>
            </a:pPr>
            <a:br>
              <a:rPr lang="en-US" sz="1200" dirty="0">
                <a:solidFill>
                  <a:schemeClr val="accent5">
                    <a:lumMod val="10000"/>
                  </a:schemeClr>
                </a:solidFill>
                <a:effectLst/>
                <a:ea typeface="Times New Roman" panose="02020603050405020304" pitchFamily="18" charset="0"/>
              </a:rPr>
            </a:br>
            <a:endParaRPr lang="en-US" sz="1200" dirty="0">
              <a:solidFill>
                <a:schemeClr val="accent5">
                  <a:lumMod val="10000"/>
                </a:schemeClr>
              </a:solidFill>
            </a:endParaRPr>
          </a:p>
        </p:txBody>
      </p:sp>
    </p:spTree>
    <p:extLst>
      <p:ext uri="{BB962C8B-B14F-4D97-AF65-F5344CB8AC3E}">
        <p14:creationId xmlns:p14="http://schemas.microsoft.com/office/powerpoint/2010/main" val="422262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66EAE43-3F88-34FD-BC02-8C4E39C0DED8}"/>
              </a:ext>
            </a:extLst>
          </p:cNvPr>
          <p:cNvSpPr>
            <a:spLocks noGrp="1"/>
          </p:cNvSpPr>
          <p:nvPr>
            <p:ph type="subTitle" idx="10"/>
          </p:nvPr>
        </p:nvSpPr>
        <p:spPr/>
        <p:txBody>
          <a:bodyPr>
            <a:normAutofit fontScale="77500" lnSpcReduction="20000"/>
          </a:bodyPr>
          <a:lstStyle/>
          <a:p>
            <a:r>
              <a:rPr lang="en-US" b="1" u="none" strike="noStrike" dirty="0">
                <a:effectLst/>
              </a:rPr>
              <a:t>NASCAR Holdings, Inc. v. McClain </a:t>
            </a:r>
            <a:r>
              <a:rPr lang="en-US" b="0" i="0" dirty="0">
                <a:solidFill>
                  <a:srgbClr val="2D2D2D"/>
                </a:solidFill>
                <a:effectLst/>
                <a:latin typeface="PwC Helvetica Neue"/>
              </a:rPr>
              <a:t>Ohio Supreme Court No. 2022-OHIO-4131 (11/22/22)</a:t>
            </a:r>
            <a:endParaRPr lang="en-US" dirty="0"/>
          </a:p>
        </p:txBody>
      </p:sp>
      <p:sp>
        <p:nvSpPr>
          <p:cNvPr id="3" name="Title 2">
            <a:extLst>
              <a:ext uri="{FF2B5EF4-FFF2-40B4-BE49-F238E27FC236}">
                <a16:creationId xmlns:a16="http://schemas.microsoft.com/office/drawing/2014/main" id="{8D9A9D7C-3656-CB4B-13DD-229ADC42F2BB}"/>
              </a:ext>
            </a:extLst>
          </p:cNvPr>
          <p:cNvSpPr>
            <a:spLocks noGrp="1"/>
          </p:cNvSpPr>
          <p:nvPr>
            <p:ph type="title"/>
          </p:nvPr>
        </p:nvSpPr>
        <p:spPr/>
        <p:txBody>
          <a:bodyPr/>
          <a:lstStyle/>
          <a:p>
            <a:r>
              <a:rPr lang="en-US" dirty="0"/>
              <a:t>Ohio Commercial Activity Tax</a:t>
            </a:r>
          </a:p>
        </p:txBody>
      </p:sp>
      <p:sp>
        <p:nvSpPr>
          <p:cNvPr id="4" name="Text Placeholder 3">
            <a:extLst>
              <a:ext uri="{FF2B5EF4-FFF2-40B4-BE49-F238E27FC236}">
                <a16:creationId xmlns:a16="http://schemas.microsoft.com/office/drawing/2014/main" id="{F28AE620-AD2E-8CF1-6A74-5B6F360B4ECB}"/>
              </a:ext>
            </a:extLst>
          </p:cNvPr>
          <p:cNvSpPr>
            <a:spLocks noGrp="1"/>
          </p:cNvSpPr>
          <p:nvPr>
            <p:ph type="body" sz="quarter" idx="15"/>
          </p:nvPr>
        </p:nvSpPr>
        <p:spPr/>
        <p:txBody>
          <a:bodyPr>
            <a:normAutofit/>
          </a:bodyPr>
          <a:lstStyle/>
          <a:p>
            <a:pPr algn="l" fontAlgn="base"/>
            <a:r>
              <a:rPr lang="en-US" sz="1400" b="0" i="0" dirty="0">
                <a:solidFill>
                  <a:srgbClr val="2D2D2D"/>
                </a:solidFill>
                <a:effectLst/>
              </a:rPr>
              <a:t>During the 2005 to 2010 tax years, NASCAR Holdings, Inc. (NASCAR) received gross receipts from several revenue streams, including:  </a:t>
            </a:r>
          </a:p>
          <a:p>
            <a:pPr algn="l" fontAlgn="base">
              <a:buFont typeface="Arial" panose="020B0604020202020204" pitchFamily="34" charset="0"/>
              <a:buChar char="•"/>
            </a:pPr>
            <a:r>
              <a:rPr lang="en-US" sz="1400" b="1" i="0" dirty="0">
                <a:solidFill>
                  <a:srgbClr val="2D2D2D"/>
                </a:solidFill>
                <a:effectLst/>
              </a:rPr>
              <a:t>Broadcast revenue. </a:t>
            </a:r>
            <a:r>
              <a:rPr lang="en-US" sz="1400" b="0" i="0" dirty="0">
                <a:solidFill>
                  <a:srgbClr val="2D2D2D"/>
                </a:solidFill>
                <a:effectLst/>
              </a:rPr>
              <a:t>Revenue received from the sale of rights to broadcast NASCAR races in the United States and certain other countries.</a:t>
            </a:r>
          </a:p>
          <a:p>
            <a:pPr algn="l" fontAlgn="base">
              <a:buFont typeface="Arial" panose="020B0604020202020204" pitchFamily="34" charset="0"/>
              <a:buChar char="•"/>
            </a:pPr>
            <a:r>
              <a:rPr lang="en-US" sz="1400" b="1" i="0" dirty="0">
                <a:solidFill>
                  <a:srgbClr val="2D2D2D"/>
                </a:solidFill>
                <a:effectLst/>
              </a:rPr>
              <a:t>Media revenue. </a:t>
            </a:r>
            <a:r>
              <a:rPr lang="en-US" sz="1400" b="0" i="0" dirty="0">
                <a:solidFill>
                  <a:srgbClr val="2D2D2D"/>
                </a:solidFill>
                <a:effectLst/>
              </a:rPr>
              <a:t>Revenue received from licensing the right to use its brand in marketing efforts and to operate NASCAR’s website (e.g., creating an online store and creating NASCAR fantasy games). Such rights spanned the entire World Wide Web.</a:t>
            </a:r>
          </a:p>
          <a:p>
            <a:pPr algn="l" fontAlgn="base">
              <a:buFont typeface="Arial" panose="020B0604020202020204" pitchFamily="34" charset="0"/>
              <a:buChar char="•"/>
            </a:pPr>
            <a:r>
              <a:rPr lang="en-US" sz="1400" b="1" i="0" dirty="0">
                <a:solidFill>
                  <a:srgbClr val="2D2D2D"/>
                </a:solidFill>
                <a:effectLst/>
              </a:rPr>
              <a:t>Licensing fees. </a:t>
            </a:r>
            <a:r>
              <a:rPr lang="en-US" sz="1400" b="0" i="0" dirty="0">
                <a:solidFill>
                  <a:srgbClr val="2D2D2D"/>
                </a:solidFill>
                <a:effectLst/>
              </a:rPr>
              <a:t>Revenue received from licensing the right to use the NASCAR trademark and trade name on various products (e.g., flags, barbeque sets, keychains) to be sold in the United States, Canada, and certain other US territories and locations.</a:t>
            </a:r>
          </a:p>
          <a:p>
            <a:pPr algn="l" fontAlgn="base">
              <a:buFont typeface="Arial" panose="020B0604020202020204" pitchFamily="34" charset="0"/>
              <a:buChar char="•"/>
            </a:pPr>
            <a:r>
              <a:rPr lang="en-US" sz="1400" b="1" i="0" dirty="0">
                <a:solidFill>
                  <a:srgbClr val="2D2D2D"/>
                </a:solidFill>
                <a:effectLst/>
              </a:rPr>
              <a:t>Sponsorship fees. </a:t>
            </a:r>
            <a:r>
              <a:rPr lang="en-US" sz="1400" b="0" i="0" dirty="0">
                <a:solidFill>
                  <a:srgbClr val="2D2D2D"/>
                </a:solidFill>
                <a:effectLst/>
              </a:rPr>
              <a:t>Revenue from corporate sponsors granting the exclusive right to advertise themselves as a partner of NASCAR (e.g., to be the supplemental-insurance partner of NASCAR in the United States). </a:t>
            </a:r>
          </a:p>
          <a:p>
            <a:pPr algn="l" fontAlgn="base"/>
            <a:r>
              <a:rPr lang="en-US" sz="1400" b="0" i="0" dirty="0">
                <a:solidFill>
                  <a:srgbClr val="2D2D2D"/>
                </a:solidFill>
                <a:effectLst/>
              </a:rPr>
              <a:t>On audit, the Commissioner generally </a:t>
            </a:r>
            <a:r>
              <a:rPr lang="en-US" sz="1400" b="0" i="0" dirty="0" err="1">
                <a:solidFill>
                  <a:srgbClr val="2D2D2D"/>
                </a:solidFill>
                <a:effectLst/>
              </a:rPr>
              <a:t>sitused</a:t>
            </a:r>
            <a:r>
              <a:rPr lang="en-US" sz="1400" b="0" i="0" dirty="0">
                <a:solidFill>
                  <a:srgbClr val="2D2D2D"/>
                </a:solidFill>
                <a:effectLst/>
              </a:rPr>
              <a:t> the above revenue streams using US census data to source revenue based on Ohio’s population as a proportion of the national population. The BTA agreed with the Commissioner that the revenue streams were properly </a:t>
            </a:r>
            <a:r>
              <a:rPr lang="en-US" sz="1400" b="0" i="0" dirty="0" err="1">
                <a:solidFill>
                  <a:srgbClr val="2D2D2D"/>
                </a:solidFill>
                <a:effectLst/>
              </a:rPr>
              <a:t>sitused</a:t>
            </a:r>
            <a:r>
              <a:rPr lang="en-US" sz="1400" b="0" i="0" dirty="0">
                <a:solidFill>
                  <a:srgbClr val="2D2D2D"/>
                </a:solidFill>
                <a:effectLst/>
              </a:rPr>
              <a:t> to Ohio because NASCAR’s agreements conferred “the right to use the intellectual property in this state.” NASCAR appealed the BTA’s decision to the Ohio Supreme Court. </a:t>
            </a:r>
          </a:p>
          <a:p>
            <a:endParaRPr lang="en-US" sz="1400" dirty="0"/>
          </a:p>
        </p:txBody>
      </p:sp>
    </p:spTree>
    <p:extLst>
      <p:ext uri="{BB962C8B-B14F-4D97-AF65-F5344CB8AC3E}">
        <p14:creationId xmlns:p14="http://schemas.microsoft.com/office/powerpoint/2010/main" val="75369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342C37A-CC92-669F-FDEF-E94D0162E140}"/>
              </a:ext>
            </a:extLst>
          </p:cNvPr>
          <p:cNvSpPr>
            <a:spLocks noGrp="1"/>
          </p:cNvSpPr>
          <p:nvPr>
            <p:ph type="subTitle" idx="10"/>
          </p:nvPr>
        </p:nvSpPr>
        <p:spPr/>
        <p:txBody>
          <a:bodyPr>
            <a:normAutofit fontScale="77500" lnSpcReduction="20000"/>
          </a:bodyPr>
          <a:lstStyle/>
          <a:p>
            <a:r>
              <a:rPr lang="en-US" dirty="0"/>
              <a:t>CORPORATION TAX BULLETIN 2024-01, January 5, 2024</a:t>
            </a:r>
          </a:p>
        </p:txBody>
      </p:sp>
      <p:sp>
        <p:nvSpPr>
          <p:cNvPr id="3" name="Title 2">
            <a:extLst>
              <a:ext uri="{FF2B5EF4-FFF2-40B4-BE49-F238E27FC236}">
                <a16:creationId xmlns:a16="http://schemas.microsoft.com/office/drawing/2014/main" id="{CA260CE2-A505-4B4C-1882-7977DF48E275}"/>
              </a:ext>
            </a:extLst>
          </p:cNvPr>
          <p:cNvSpPr>
            <a:spLocks noGrp="1"/>
          </p:cNvSpPr>
          <p:nvPr>
            <p:ph type="title"/>
          </p:nvPr>
        </p:nvSpPr>
        <p:spPr/>
        <p:txBody>
          <a:bodyPr/>
          <a:lstStyle/>
          <a:p>
            <a:r>
              <a:rPr lang="en-US" dirty="0"/>
              <a:t>Pennsylvania</a:t>
            </a:r>
          </a:p>
        </p:txBody>
      </p:sp>
      <p:sp>
        <p:nvSpPr>
          <p:cNvPr id="4" name="Text Placeholder 3">
            <a:extLst>
              <a:ext uri="{FF2B5EF4-FFF2-40B4-BE49-F238E27FC236}">
                <a16:creationId xmlns:a16="http://schemas.microsoft.com/office/drawing/2014/main" id="{100A4FB5-2D3C-34E5-99EF-07886AB1C976}"/>
              </a:ext>
            </a:extLst>
          </p:cNvPr>
          <p:cNvSpPr>
            <a:spLocks noGrp="1"/>
          </p:cNvSpPr>
          <p:nvPr>
            <p:ph type="body" sz="quarter" idx="15"/>
          </p:nvPr>
        </p:nvSpPr>
        <p:spPr>
          <a:xfrm>
            <a:off x="615504" y="1400085"/>
            <a:ext cx="10986774" cy="4878360"/>
          </a:xfrm>
        </p:spPr>
        <p:txBody>
          <a:bodyPr>
            <a:noAutofit/>
          </a:bodyPr>
          <a:lstStyle/>
          <a:p>
            <a:pPr marL="0" indent="0" algn="just">
              <a:buNone/>
            </a:pPr>
            <a:r>
              <a:rPr lang="en-US" sz="1400" dirty="0"/>
              <a:t>Sourcing sales other than tangible personal property and services, i.e., intangible property, effective for the 2023 tax year. </a:t>
            </a:r>
          </a:p>
          <a:p>
            <a:pPr algn="just"/>
            <a:r>
              <a:rPr lang="en-US" sz="1400" dirty="0"/>
              <a:t>Gross receipts are sourced to Pennsylvania if the property is used in state.  Examples:</a:t>
            </a:r>
          </a:p>
          <a:p>
            <a:pPr lvl="1" algn="just"/>
            <a:r>
              <a:rPr lang="en-US" sz="1400" dirty="0">
                <a:latin typeface="+mn-lt"/>
              </a:rPr>
              <a:t>Royalty payment for the license of trademarks used on products in Pennsylvania. </a:t>
            </a:r>
            <a:endParaRPr lang="en-US" sz="1400" dirty="0">
              <a:solidFill>
                <a:srgbClr val="001D35"/>
              </a:solidFill>
              <a:highlight>
                <a:srgbClr val="FFFFFF"/>
              </a:highlight>
              <a:latin typeface="+mn-lt"/>
            </a:endParaRPr>
          </a:p>
          <a:p>
            <a:pPr lvl="1" algn="just"/>
            <a:r>
              <a:rPr lang="en-US" sz="1400" dirty="0">
                <a:latin typeface="+mn-lt"/>
              </a:rPr>
              <a:t>Licensing agreement to use musical score as background music in commercials; source to Pennsylvania based on percentage of commercials state.</a:t>
            </a:r>
            <a:endParaRPr lang="en-US" sz="1400" b="0" i="0" dirty="0">
              <a:solidFill>
                <a:srgbClr val="001D35"/>
              </a:solidFill>
              <a:effectLst/>
              <a:highlight>
                <a:srgbClr val="FFFFFF"/>
              </a:highlight>
              <a:latin typeface="+mn-lt"/>
            </a:endParaRPr>
          </a:p>
          <a:p>
            <a:pPr algn="just">
              <a:buFont typeface="Arial" panose="020B0604020202020204" pitchFamily="34" charset="0"/>
              <a:buChar char="•"/>
            </a:pPr>
            <a:r>
              <a:rPr lang="en-US" sz="1400" dirty="0"/>
              <a:t>Gross receipts from the sale, redemption, maturity or exchange of securities, held by the taxpayer primarily for sale to customers in the ordinary course of its trade or business, if the customers are in Pennsylvania.</a:t>
            </a:r>
            <a:endParaRPr lang="en-US" sz="1400" b="0" i="0" dirty="0">
              <a:solidFill>
                <a:srgbClr val="001D35"/>
              </a:solidFill>
              <a:effectLst/>
              <a:highlight>
                <a:srgbClr val="FFFFFF"/>
              </a:highlight>
            </a:endParaRPr>
          </a:p>
          <a:p>
            <a:pPr algn="just">
              <a:buFont typeface="Arial" panose="020B0604020202020204" pitchFamily="34" charset="0"/>
              <a:buChar char="•"/>
            </a:pPr>
            <a:r>
              <a:rPr lang="en-US" sz="1400" dirty="0"/>
              <a:t>Gross receipts received by a corporation that regularly lends funds to unaffiliated entities or to individuals from interest, fees and penalties imposed in connection with loans not secured by real/tangible property if the borrower is located in Pennsylvania. </a:t>
            </a:r>
          </a:p>
          <a:p>
            <a:pPr algn="just">
              <a:buFont typeface="Arial" panose="020B0604020202020204" pitchFamily="34" charset="0"/>
              <a:buChar char="•"/>
            </a:pPr>
            <a:r>
              <a:rPr lang="en-US" sz="1400" dirty="0"/>
              <a:t>Gross receipts received from interest, not specifically described (e.g., intercompany interest, entities who do not regularly lend funds), are included in the numerator of the sales factor if the lender's commercial domicile is in Pennsylvania. </a:t>
            </a:r>
          </a:p>
          <a:p>
            <a:pPr algn="just">
              <a:buFont typeface="Arial" panose="020B0604020202020204" pitchFamily="34" charset="0"/>
              <a:buChar char="•"/>
            </a:pPr>
            <a:r>
              <a:rPr lang="en-US" sz="1400" dirty="0"/>
              <a:t>Gross receipts received from interest, fees and penalties in the nature of interest from credit card receivables and gross receipts from fees charged to cardholders, such as annual fees, if the billing address of the cardholder is in Pennsylvania. </a:t>
            </a:r>
          </a:p>
          <a:p>
            <a:pPr algn="just">
              <a:buFont typeface="Arial" panose="020B0604020202020204" pitchFamily="34" charset="0"/>
              <a:buChar char="•"/>
            </a:pPr>
            <a:r>
              <a:rPr lang="en-US" sz="1400" dirty="0"/>
              <a:t>Gross receipts received from intangible property, not specifically described, shall be excluded from the numerator and the denominator of the sales factor, e.g., sale of goodwill and from the sale of other intangibles, including but not limited to: workforce in place, contracts in place, going concern value, patents and copyrights, customer lists, and any covenant not to compete entered into in connection with the acquisition of an interest in a trade or a business. </a:t>
            </a:r>
            <a:endParaRPr lang="en-US" sz="1400" b="0" i="0" dirty="0">
              <a:solidFill>
                <a:srgbClr val="001D35"/>
              </a:solidFill>
              <a:effectLst/>
              <a:highlight>
                <a:srgbClr val="FFFFFF"/>
              </a:highlight>
            </a:endParaRPr>
          </a:p>
          <a:p>
            <a:pPr algn="just"/>
            <a:endParaRPr lang="en-US" sz="1400" dirty="0"/>
          </a:p>
        </p:txBody>
      </p:sp>
    </p:spTree>
    <p:extLst>
      <p:ext uri="{BB962C8B-B14F-4D97-AF65-F5344CB8AC3E}">
        <p14:creationId xmlns:p14="http://schemas.microsoft.com/office/powerpoint/2010/main" val="260158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7B696F6-0CDD-C0E9-9A19-413BD8DCD318}"/>
              </a:ext>
            </a:extLst>
          </p:cNvPr>
          <p:cNvSpPr>
            <a:spLocks noGrp="1"/>
          </p:cNvSpPr>
          <p:nvPr>
            <p:ph type="subTitle" idx="10"/>
          </p:nvPr>
        </p:nvSpPr>
        <p:spPr/>
        <p:txBody>
          <a:bodyPr>
            <a:normAutofit fontScale="77500" lnSpcReduction="20000"/>
          </a:bodyPr>
          <a:lstStyle/>
          <a:p>
            <a:endParaRPr lang="en-US"/>
          </a:p>
        </p:txBody>
      </p:sp>
      <p:sp>
        <p:nvSpPr>
          <p:cNvPr id="3" name="Title 2">
            <a:extLst>
              <a:ext uri="{FF2B5EF4-FFF2-40B4-BE49-F238E27FC236}">
                <a16:creationId xmlns:a16="http://schemas.microsoft.com/office/drawing/2014/main" id="{FD11213E-FEED-227A-EFCE-C80947B094CD}"/>
              </a:ext>
            </a:extLst>
          </p:cNvPr>
          <p:cNvSpPr>
            <a:spLocks noGrp="1"/>
          </p:cNvSpPr>
          <p:nvPr>
            <p:ph type="title"/>
          </p:nvPr>
        </p:nvSpPr>
        <p:spPr/>
        <p:txBody>
          <a:bodyPr/>
          <a:lstStyle/>
          <a:p>
            <a:r>
              <a:rPr lang="en-US" dirty="0"/>
              <a:t>Texas</a:t>
            </a:r>
          </a:p>
        </p:txBody>
      </p:sp>
      <p:sp>
        <p:nvSpPr>
          <p:cNvPr id="4" name="Text Placeholder 3">
            <a:extLst>
              <a:ext uri="{FF2B5EF4-FFF2-40B4-BE49-F238E27FC236}">
                <a16:creationId xmlns:a16="http://schemas.microsoft.com/office/drawing/2014/main" id="{9CE7C4A2-2231-5FE1-677B-D717D2ABCE20}"/>
              </a:ext>
            </a:extLst>
          </p:cNvPr>
          <p:cNvSpPr>
            <a:spLocks noGrp="1"/>
          </p:cNvSpPr>
          <p:nvPr>
            <p:ph type="body" sz="quarter" idx="15"/>
          </p:nvPr>
        </p:nvSpPr>
        <p:spPr/>
        <p:txBody>
          <a:bodyPr>
            <a:normAutofit/>
          </a:bodyPr>
          <a:lstStyle/>
          <a:p>
            <a:r>
              <a:rPr lang="en-US" sz="1800" dirty="0">
                <a:solidFill>
                  <a:srgbClr val="2D2D2D"/>
                </a:solidFill>
                <a:effectLst/>
                <a:latin typeface="Arial" panose="020B0604020202020204" pitchFamily="34" charset="0"/>
                <a:ea typeface="Times New Roman" panose="02020603050405020304" pitchFamily="18" charset="0"/>
              </a:rPr>
              <a:t>Texas generally sources revenue from services to the location where the service was performed.  </a:t>
            </a:r>
            <a:br>
              <a:rPr lang="en-US" sz="1800" dirty="0">
                <a:solidFill>
                  <a:srgbClr val="2D2D2D"/>
                </a:solidFill>
                <a:effectLst/>
                <a:latin typeface="Arial" panose="020B0604020202020204" pitchFamily="34" charset="0"/>
                <a:ea typeface="Times New Roman" panose="02020603050405020304" pitchFamily="18" charset="0"/>
              </a:rPr>
            </a:br>
            <a:br>
              <a:rPr lang="en-US" sz="1800" dirty="0">
                <a:solidFill>
                  <a:srgbClr val="2D2D2D"/>
                </a:solidFill>
                <a:effectLst/>
                <a:latin typeface="Arial" panose="020B0604020202020204" pitchFamily="34" charset="0"/>
                <a:ea typeface="Times New Roman" panose="02020603050405020304" pitchFamily="18" charset="0"/>
              </a:rPr>
            </a:br>
            <a:r>
              <a:rPr lang="en-US" sz="1800" dirty="0">
                <a:solidFill>
                  <a:srgbClr val="2D2D2D"/>
                </a:solidFill>
                <a:effectLst/>
                <a:latin typeface="Arial" panose="020B0604020202020204" pitchFamily="34" charset="0"/>
                <a:ea typeface="Times New Roman" panose="02020603050405020304" pitchFamily="18" charset="0"/>
              </a:rPr>
              <a:t>On March 25, 2022, the Texas Supreme Court rejected the “receipt producing, end-product act” test as a factor in determining the location of where a service is performed for apportionment sourcing purposes. On November 10, 2022, the Texas Court of Appeals, on remand, determined that the taxpayer’s cost-of-performance methodology was acceptable in determining the fair value of services performed in Texas.  </a:t>
            </a:r>
            <a:br>
              <a:rPr lang="en-US" sz="1800" dirty="0">
                <a:solidFill>
                  <a:srgbClr val="2D2D2D"/>
                </a:solidFill>
                <a:effectLst/>
                <a:latin typeface="Arial" panose="020B0604020202020204" pitchFamily="34" charset="0"/>
                <a:ea typeface="Times New Roman" panose="02020603050405020304" pitchFamily="18" charset="0"/>
              </a:rPr>
            </a:br>
            <a:br>
              <a:rPr lang="en-US" sz="1800" dirty="0">
                <a:solidFill>
                  <a:srgbClr val="2D2D2D"/>
                </a:solidFill>
                <a:effectLst/>
                <a:latin typeface="Arial" panose="020B0604020202020204" pitchFamily="34" charset="0"/>
                <a:ea typeface="Times New Roman" panose="02020603050405020304" pitchFamily="18" charset="0"/>
              </a:rPr>
            </a:br>
            <a:r>
              <a:rPr lang="en-US" sz="1800" dirty="0">
                <a:solidFill>
                  <a:srgbClr val="2D2D2D"/>
                </a:solidFill>
                <a:effectLst/>
                <a:latin typeface="Arial" panose="020B0604020202020204" pitchFamily="34" charset="0"/>
                <a:ea typeface="Times New Roman" panose="02020603050405020304" pitchFamily="18" charset="0"/>
              </a:rPr>
              <a:t>On March 10, 2023, the Comptroller amended its Texas Margin rule to delete its receipt producing, end-product act discussion and related examples. The Comptroller also amended the rule to incorporate the Texas Supreme Court’s decision that “the most natural reading of ’service performed in this state’ supports locating the performance of the service at the place where the taxpayer's personnel or equipment is physically doing useful work for the customer.” </a:t>
            </a:r>
            <a:br>
              <a:rPr lang="en-US" sz="1800" dirty="0">
                <a:solidFill>
                  <a:srgbClr val="2D2D2D"/>
                </a:solidFill>
                <a:effectLst/>
                <a:latin typeface="Arial" panose="020B0604020202020204" pitchFamily="34" charset="0"/>
                <a:ea typeface="Times New Roman" panose="02020603050405020304" pitchFamily="18" charset="0"/>
              </a:rPr>
            </a:br>
            <a:br>
              <a:rPr lang="en-US" sz="1800" dirty="0">
                <a:solidFill>
                  <a:srgbClr val="2D2D2D"/>
                </a:solidFill>
                <a:effectLst/>
                <a:latin typeface="Arial" panose="020B0604020202020204" pitchFamily="34" charset="0"/>
                <a:ea typeface="Times New Roman" panose="02020603050405020304" pitchFamily="18" charset="0"/>
              </a:rPr>
            </a:br>
            <a:r>
              <a:rPr lang="en-US" sz="1800" dirty="0">
                <a:solidFill>
                  <a:srgbClr val="2D2D2D"/>
                </a:solidFill>
                <a:effectLst/>
                <a:latin typeface="Arial" panose="020B0604020202020204" pitchFamily="34" charset="0"/>
                <a:ea typeface="Times New Roman" panose="02020603050405020304" pitchFamily="18" charset="0"/>
              </a:rPr>
              <a:t>The amended rule incorporates the Texas Supreme Court’s decision in </a:t>
            </a:r>
            <a:r>
              <a:rPr lang="en-US" sz="1800" i="1" dirty="0">
                <a:solidFill>
                  <a:srgbClr val="2D2D2D"/>
                </a:solidFill>
                <a:effectLst/>
                <a:latin typeface="Arial" panose="020B0604020202020204" pitchFamily="34" charset="0"/>
                <a:ea typeface="Times New Roman" panose="02020603050405020304" pitchFamily="18" charset="0"/>
              </a:rPr>
              <a:t>Sirius XM Radio, Inc. V. </a:t>
            </a:r>
            <a:r>
              <a:rPr lang="en-US" sz="1800" i="1" dirty="0" err="1">
                <a:solidFill>
                  <a:srgbClr val="2D2D2D"/>
                </a:solidFill>
                <a:effectLst/>
                <a:latin typeface="Arial" panose="020B0604020202020204" pitchFamily="34" charset="0"/>
                <a:ea typeface="Times New Roman" panose="02020603050405020304" pitchFamily="18" charset="0"/>
              </a:rPr>
              <a:t>Hegar</a:t>
            </a:r>
            <a:r>
              <a:rPr lang="en-US" sz="1800" dirty="0">
                <a:solidFill>
                  <a:srgbClr val="2D2D2D"/>
                </a:solidFill>
                <a:effectLst/>
                <a:latin typeface="Arial" panose="020B0604020202020204" pitchFamily="34" charset="0"/>
                <a:ea typeface="Times New Roman" panose="02020603050405020304" pitchFamily="18" charset="0"/>
              </a:rPr>
              <a:t> and uses that decision to limit the potential impact of the appellate decision for the issues that were reviewed on remand. Specifically, the rule narrows what costs may be analyzed in determining where a service is performed. However, the amendments do not include changes to internet hosting services or internet advertising provisions adopted by the Comptroller on January 15, 2021. </a:t>
            </a:r>
            <a:endParaRPr lang="en-US" dirty="0"/>
          </a:p>
        </p:txBody>
      </p:sp>
    </p:spTree>
    <p:extLst>
      <p:ext uri="{BB962C8B-B14F-4D97-AF65-F5344CB8AC3E}">
        <p14:creationId xmlns:p14="http://schemas.microsoft.com/office/powerpoint/2010/main" val="195114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0B7459-E5BE-FD69-5EF1-F5574D98CC76}"/>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3036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qr code with a person's face&#10;&#10;Description automatically generated">
            <a:extLst>
              <a:ext uri="{FF2B5EF4-FFF2-40B4-BE49-F238E27FC236}">
                <a16:creationId xmlns:a16="http://schemas.microsoft.com/office/drawing/2014/main" id="{D089F5CD-781B-9EC3-E747-A7AF90F5A9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400" y="728646"/>
            <a:ext cx="3896242" cy="5050829"/>
          </a:xfrm>
          <a:prstGeom prst="rect">
            <a:avLst/>
          </a:prstGeom>
        </p:spPr>
      </p:pic>
    </p:spTree>
    <p:extLst>
      <p:ext uri="{BB962C8B-B14F-4D97-AF65-F5344CB8AC3E}">
        <p14:creationId xmlns:p14="http://schemas.microsoft.com/office/powerpoint/2010/main" val="253081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B59EA83-6CF9-91A7-B0C1-D60920FFD9F9}"/>
              </a:ext>
            </a:extLst>
          </p:cNvPr>
          <p:cNvSpPr>
            <a:spLocks noGrp="1"/>
          </p:cNvSpPr>
          <p:nvPr>
            <p:ph type="subTitle" idx="10"/>
          </p:nvPr>
        </p:nvSpPr>
        <p:spPr/>
        <p:txBody>
          <a:bodyPr>
            <a:normAutofit fontScale="77500" lnSpcReduction="20000"/>
          </a:bodyPr>
          <a:lstStyle/>
          <a:p>
            <a:endParaRPr lang="en-US" dirty="0"/>
          </a:p>
        </p:txBody>
      </p:sp>
      <p:sp>
        <p:nvSpPr>
          <p:cNvPr id="4" name="Title 3">
            <a:extLst>
              <a:ext uri="{FF2B5EF4-FFF2-40B4-BE49-F238E27FC236}">
                <a16:creationId xmlns:a16="http://schemas.microsoft.com/office/drawing/2014/main" id="{86AF7791-4A68-BD1D-80A4-B8B35D02011F}"/>
              </a:ext>
            </a:extLst>
          </p:cNvPr>
          <p:cNvSpPr>
            <a:spLocks noGrp="1"/>
          </p:cNvSpPr>
          <p:nvPr>
            <p:ph type="title"/>
          </p:nvPr>
        </p:nvSpPr>
        <p:spPr/>
        <p:txBody>
          <a:bodyPr/>
          <a:lstStyle/>
          <a:p>
            <a:r>
              <a:rPr lang="en-US" dirty="0"/>
              <a:t>NEXUS</a:t>
            </a:r>
          </a:p>
        </p:txBody>
      </p:sp>
      <p:sp>
        <p:nvSpPr>
          <p:cNvPr id="6" name="Text Placeholder 5">
            <a:extLst>
              <a:ext uri="{FF2B5EF4-FFF2-40B4-BE49-F238E27FC236}">
                <a16:creationId xmlns:a16="http://schemas.microsoft.com/office/drawing/2014/main" id="{20AA63FB-4042-5220-E7C4-A9B7A8087D1E}"/>
              </a:ext>
            </a:extLst>
          </p:cNvPr>
          <p:cNvSpPr>
            <a:spLocks noGrp="1"/>
          </p:cNvSpPr>
          <p:nvPr>
            <p:ph type="body" sz="quarter" idx="15"/>
          </p:nvPr>
        </p:nvSpPr>
        <p:spPr/>
        <p:txBody>
          <a:bodyPr/>
          <a:lstStyle/>
          <a:p>
            <a:r>
              <a:rPr lang="en-US" dirty="0"/>
              <a:t>Physical Nexus</a:t>
            </a:r>
          </a:p>
          <a:p>
            <a:r>
              <a:rPr lang="en-US" dirty="0"/>
              <a:t>PL 86-272</a:t>
            </a:r>
          </a:p>
          <a:p>
            <a:pPr lvl="1"/>
            <a:r>
              <a:rPr lang="en-US" dirty="0"/>
              <a:t>MTC Guidance</a:t>
            </a:r>
          </a:p>
          <a:p>
            <a:pPr lvl="1"/>
            <a:r>
              <a:rPr lang="en-US" dirty="0"/>
              <a:t>State adoption</a:t>
            </a:r>
          </a:p>
          <a:p>
            <a:r>
              <a:rPr lang="en-US" dirty="0"/>
              <a:t>Economic nexus</a:t>
            </a:r>
          </a:p>
          <a:p>
            <a:pPr lvl="1"/>
            <a:r>
              <a:rPr lang="en-US" dirty="0"/>
              <a:t>Licensing of intangibles for use in state</a:t>
            </a:r>
          </a:p>
          <a:p>
            <a:pPr lvl="1"/>
            <a:r>
              <a:rPr lang="en-US" i="1" dirty="0"/>
              <a:t>Wayfair</a:t>
            </a:r>
            <a:r>
              <a:rPr lang="en-US" dirty="0"/>
              <a:t> impact</a:t>
            </a:r>
          </a:p>
          <a:p>
            <a:endParaRPr lang="en-US" dirty="0"/>
          </a:p>
        </p:txBody>
      </p:sp>
    </p:spTree>
    <p:extLst>
      <p:ext uri="{BB962C8B-B14F-4D97-AF65-F5344CB8AC3E}">
        <p14:creationId xmlns:p14="http://schemas.microsoft.com/office/powerpoint/2010/main" val="151543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D3C58A9-5747-B7B9-9283-3587D625B411}"/>
              </a:ext>
            </a:extLst>
          </p:cNvPr>
          <p:cNvSpPr>
            <a:spLocks noGrp="1"/>
          </p:cNvSpPr>
          <p:nvPr>
            <p:ph type="subTitle" idx="10"/>
          </p:nvPr>
        </p:nvSpPr>
        <p:spPr/>
        <p:txBody>
          <a:bodyPr>
            <a:normAutofit fontScale="77500" lnSpcReduction="20000"/>
          </a:bodyPr>
          <a:lstStyle/>
          <a:p>
            <a:endParaRPr lang="en-US"/>
          </a:p>
        </p:txBody>
      </p:sp>
      <p:sp>
        <p:nvSpPr>
          <p:cNvPr id="3" name="Title 2">
            <a:extLst>
              <a:ext uri="{FF2B5EF4-FFF2-40B4-BE49-F238E27FC236}">
                <a16:creationId xmlns:a16="http://schemas.microsoft.com/office/drawing/2014/main" id="{D44F0559-B647-A3CC-1BC7-59314DD12C02}"/>
              </a:ext>
            </a:extLst>
          </p:cNvPr>
          <p:cNvSpPr>
            <a:spLocks noGrp="1"/>
          </p:cNvSpPr>
          <p:nvPr>
            <p:ph type="title"/>
          </p:nvPr>
        </p:nvSpPr>
        <p:spPr/>
        <p:txBody>
          <a:bodyPr/>
          <a:lstStyle/>
          <a:p>
            <a:r>
              <a:rPr lang="en-US" dirty="0"/>
              <a:t>Physical Nexus</a:t>
            </a:r>
          </a:p>
        </p:txBody>
      </p:sp>
      <p:sp>
        <p:nvSpPr>
          <p:cNvPr id="4" name="Text Placeholder 3">
            <a:extLst>
              <a:ext uri="{FF2B5EF4-FFF2-40B4-BE49-F238E27FC236}">
                <a16:creationId xmlns:a16="http://schemas.microsoft.com/office/drawing/2014/main" id="{17D028D5-2AD1-5FB8-A708-675EDD293D9D}"/>
              </a:ext>
            </a:extLst>
          </p:cNvPr>
          <p:cNvSpPr>
            <a:spLocks noGrp="1"/>
          </p:cNvSpPr>
          <p:nvPr>
            <p:ph type="body" sz="quarter" idx="15"/>
          </p:nvPr>
        </p:nvSpPr>
        <p:spPr/>
        <p:txBody>
          <a:bodyPr/>
          <a:lstStyle/>
          <a:p>
            <a:r>
              <a:rPr lang="en-US" dirty="0"/>
              <a:t>Office, warehouse – owned or lease</a:t>
            </a:r>
          </a:p>
          <a:p>
            <a:r>
              <a:rPr lang="en-US" dirty="0"/>
              <a:t>Inventory, raw materials – stored, consigned, tolling</a:t>
            </a:r>
          </a:p>
          <a:p>
            <a:r>
              <a:rPr lang="en-US" dirty="0"/>
              <a:t>Onsite solicitation, services</a:t>
            </a:r>
          </a:p>
          <a:p>
            <a:r>
              <a:rPr lang="en-US" dirty="0"/>
              <a:t>Employees, independent contractors</a:t>
            </a:r>
          </a:p>
          <a:p>
            <a:r>
              <a:rPr lang="en-US" dirty="0">
                <a:solidFill>
                  <a:srgbClr val="0070C0"/>
                </a:solidFill>
              </a:rPr>
              <a:t>Remote workers</a:t>
            </a:r>
          </a:p>
          <a:p>
            <a:endParaRPr lang="en-US" dirty="0"/>
          </a:p>
        </p:txBody>
      </p:sp>
    </p:spTree>
    <p:extLst>
      <p:ext uri="{BB962C8B-B14F-4D97-AF65-F5344CB8AC3E}">
        <p14:creationId xmlns:p14="http://schemas.microsoft.com/office/powerpoint/2010/main" val="307561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B513CB26-B6BA-50F0-412E-F33FCB4ACB6C}"/>
              </a:ext>
            </a:extLst>
          </p:cNvPr>
          <p:cNvSpPr>
            <a:spLocks noGrp="1"/>
          </p:cNvSpPr>
          <p:nvPr>
            <p:ph type="subTitle" idx="10"/>
          </p:nvPr>
        </p:nvSpPr>
        <p:spPr/>
        <p:txBody>
          <a:bodyPr>
            <a:normAutofit fontScale="77500" lnSpcReduction="20000"/>
          </a:bodyPr>
          <a:lstStyle/>
          <a:p>
            <a:endParaRPr lang="en-US" dirty="0"/>
          </a:p>
        </p:txBody>
      </p:sp>
      <p:sp>
        <p:nvSpPr>
          <p:cNvPr id="7" name="Title 6">
            <a:extLst>
              <a:ext uri="{FF2B5EF4-FFF2-40B4-BE49-F238E27FC236}">
                <a16:creationId xmlns:a16="http://schemas.microsoft.com/office/drawing/2014/main" id="{9655D27B-FCCC-CACB-667A-64F966DE0781}"/>
              </a:ext>
            </a:extLst>
          </p:cNvPr>
          <p:cNvSpPr>
            <a:spLocks noGrp="1"/>
          </p:cNvSpPr>
          <p:nvPr>
            <p:ph type="title"/>
          </p:nvPr>
        </p:nvSpPr>
        <p:spPr/>
        <p:txBody>
          <a:bodyPr/>
          <a:lstStyle/>
          <a:p>
            <a:r>
              <a:rPr lang="en-US" dirty="0"/>
              <a:t>Exception: Public Law 86-272</a:t>
            </a:r>
          </a:p>
        </p:txBody>
      </p:sp>
      <p:sp>
        <p:nvSpPr>
          <p:cNvPr id="9" name="Text Placeholder 8">
            <a:extLst>
              <a:ext uri="{FF2B5EF4-FFF2-40B4-BE49-F238E27FC236}">
                <a16:creationId xmlns:a16="http://schemas.microsoft.com/office/drawing/2014/main" id="{592BE466-DC6B-23D9-C53F-AD522CDED223}"/>
              </a:ext>
            </a:extLst>
          </p:cNvPr>
          <p:cNvSpPr>
            <a:spLocks noGrp="1"/>
          </p:cNvSpPr>
          <p:nvPr>
            <p:ph type="body" sz="quarter" idx="15"/>
          </p:nvPr>
        </p:nvSpPr>
        <p:spPr/>
        <p:txBody>
          <a:bodyPr/>
          <a:lstStyle/>
          <a:p>
            <a:pPr marL="0" indent="0" algn="just">
              <a:buNone/>
            </a:pPr>
            <a:r>
              <a:rPr lang="en-US" cap="small" dirty="0"/>
              <a:t>Minimum standards.  </a:t>
            </a:r>
            <a:r>
              <a:rPr lang="en-US" dirty="0"/>
              <a:t>No State, or political subdivision thereof, shall have power to impose, for any taxable year ending after September 14, 1959, a </a:t>
            </a:r>
            <a:r>
              <a:rPr lang="en-US" dirty="0">
                <a:solidFill>
                  <a:srgbClr val="1993D3"/>
                </a:solidFill>
              </a:rPr>
              <a:t>net income tax</a:t>
            </a:r>
            <a:r>
              <a:rPr lang="en-US" dirty="0"/>
              <a:t> on the income derived within such State by any person from </a:t>
            </a:r>
            <a:r>
              <a:rPr lang="en-US" dirty="0">
                <a:solidFill>
                  <a:srgbClr val="1993D3"/>
                </a:solidFill>
              </a:rPr>
              <a:t>interstate commerce </a:t>
            </a:r>
            <a:r>
              <a:rPr lang="en-US" dirty="0"/>
              <a:t>if the only business activities within such State by or on behalf of such person during such taxable year are either, or both, of the following:</a:t>
            </a:r>
          </a:p>
          <a:p>
            <a:pPr marL="288925" lvl="1" indent="0" algn="just">
              <a:buNone/>
            </a:pPr>
            <a:r>
              <a:rPr lang="en-US" sz="1800" dirty="0">
                <a:latin typeface="+mn-lt"/>
              </a:rPr>
              <a:t>(1) the </a:t>
            </a:r>
            <a:r>
              <a:rPr lang="en-US" sz="1800" dirty="0">
                <a:solidFill>
                  <a:srgbClr val="1993D3"/>
                </a:solidFill>
                <a:latin typeface="+mn-lt"/>
              </a:rPr>
              <a:t>solicitation</a:t>
            </a:r>
            <a:r>
              <a:rPr lang="en-US" sz="1800" dirty="0">
                <a:latin typeface="+mn-lt"/>
              </a:rPr>
              <a:t> of orders by such person, or his representative, in such State for sales of </a:t>
            </a:r>
            <a:r>
              <a:rPr lang="en-US" sz="1800" dirty="0">
                <a:solidFill>
                  <a:srgbClr val="1993D3"/>
                </a:solidFill>
                <a:latin typeface="+mn-lt"/>
              </a:rPr>
              <a:t>tangible personal property</a:t>
            </a:r>
            <a:r>
              <a:rPr lang="en-US" sz="1800" dirty="0">
                <a:latin typeface="+mn-lt"/>
              </a:rPr>
              <a:t>, which orders are sent </a:t>
            </a:r>
            <a:r>
              <a:rPr lang="en-US" sz="1800" dirty="0">
                <a:solidFill>
                  <a:srgbClr val="1993D3"/>
                </a:solidFill>
                <a:latin typeface="+mn-lt"/>
              </a:rPr>
              <a:t>outside the State for approval</a:t>
            </a:r>
            <a:r>
              <a:rPr lang="en-US" sz="1800" dirty="0">
                <a:latin typeface="+mn-lt"/>
              </a:rPr>
              <a:t> or rejection, and, if approved, are filled by </a:t>
            </a:r>
            <a:r>
              <a:rPr lang="en-US" sz="1800" dirty="0">
                <a:solidFill>
                  <a:srgbClr val="1993D3"/>
                </a:solidFill>
                <a:latin typeface="+mn-lt"/>
              </a:rPr>
              <a:t>shipment or delivery from a point outside the State</a:t>
            </a:r>
            <a:r>
              <a:rPr lang="en-US" sz="1800" dirty="0">
                <a:latin typeface="+mn-lt"/>
              </a:rPr>
              <a:t>; and</a:t>
            </a:r>
          </a:p>
          <a:p>
            <a:pPr marL="288925" lvl="1" indent="0" algn="just">
              <a:buNone/>
            </a:pPr>
            <a:r>
              <a:rPr lang="en-US" sz="1800" dirty="0">
                <a:latin typeface="+mn-lt"/>
              </a:rPr>
              <a:t>(2) the solicitation of orders by such person, or his representative, in such State in the name of or for the benefit of a prospective customer of such person, if orders by such customer to such person to enable such customer to fill orders resulting from such solicitation are orders described in paragraph (1).</a:t>
            </a:r>
          </a:p>
        </p:txBody>
      </p:sp>
    </p:spTree>
    <p:extLst>
      <p:ext uri="{BB962C8B-B14F-4D97-AF65-F5344CB8AC3E}">
        <p14:creationId xmlns:p14="http://schemas.microsoft.com/office/powerpoint/2010/main" val="231958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2E7190D-668D-98A5-C54F-EB4870448F00}"/>
              </a:ext>
            </a:extLst>
          </p:cNvPr>
          <p:cNvSpPr>
            <a:spLocks noGrp="1"/>
          </p:cNvSpPr>
          <p:nvPr>
            <p:ph type="subTitle" idx="10"/>
          </p:nvPr>
        </p:nvSpPr>
        <p:spPr/>
        <p:txBody>
          <a:bodyPr>
            <a:normAutofit fontScale="77500" lnSpcReduction="20000"/>
          </a:bodyPr>
          <a:lstStyle/>
          <a:p>
            <a:endParaRPr lang="en-US"/>
          </a:p>
        </p:txBody>
      </p:sp>
      <p:sp>
        <p:nvSpPr>
          <p:cNvPr id="3" name="Title 2">
            <a:extLst>
              <a:ext uri="{FF2B5EF4-FFF2-40B4-BE49-F238E27FC236}">
                <a16:creationId xmlns:a16="http://schemas.microsoft.com/office/drawing/2014/main" id="{FD16CD52-3027-1B2C-602B-6D447615FBFC}"/>
              </a:ext>
            </a:extLst>
          </p:cNvPr>
          <p:cNvSpPr>
            <a:spLocks noGrp="1"/>
          </p:cNvSpPr>
          <p:nvPr>
            <p:ph type="title"/>
          </p:nvPr>
        </p:nvSpPr>
        <p:spPr/>
        <p:txBody>
          <a:bodyPr/>
          <a:lstStyle/>
          <a:p>
            <a:r>
              <a:rPr lang="en-US" dirty="0"/>
              <a:t>Multistate Tax Commission (MTC)</a:t>
            </a:r>
          </a:p>
        </p:txBody>
      </p:sp>
      <p:sp>
        <p:nvSpPr>
          <p:cNvPr id="4" name="Text Placeholder 3">
            <a:extLst>
              <a:ext uri="{FF2B5EF4-FFF2-40B4-BE49-F238E27FC236}">
                <a16:creationId xmlns:a16="http://schemas.microsoft.com/office/drawing/2014/main" id="{E2F79DF7-D31D-DED9-5B94-E50E08105BD4}"/>
              </a:ext>
            </a:extLst>
          </p:cNvPr>
          <p:cNvSpPr>
            <a:spLocks noGrp="1"/>
          </p:cNvSpPr>
          <p:nvPr>
            <p:ph type="body" sz="quarter" idx="15"/>
          </p:nvPr>
        </p:nvSpPr>
        <p:spPr/>
        <p:txBody>
          <a:bodyPr/>
          <a:lstStyle/>
          <a:p>
            <a:pPr algn="just"/>
            <a:r>
              <a:rPr lang="en-US" sz="1800" dirty="0">
                <a:effectLst/>
                <a:ea typeface="Calibri" panose="020F0502020204030204" pitchFamily="34" charset="0"/>
                <a:cs typeface="Times New Roman" panose="02020603050405020304" pitchFamily="18" charset="0"/>
              </a:rPr>
              <a:t>P.L. 86-272 was enacted in 1959.  Evolution of technology is changing interpretation/application of P.L. 86-272. </a:t>
            </a:r>
          </a:p>
          <a:p>
            <a:pPr algn="just"/>
            <a:r>
              <a:rPr lang="en-US" sz="1800" dirty="0">
                <a:effectLst/>
                <a:ea typeface="Calibri" panose="020F0502020204030204" pitchFamily="34" charset="0"/>
                <a:cs typeface="Times New Roman" panose="02020603050405020304" pitchFamily="18" charset="0"/>
              </a:rPr>
              <a:t>On August 4, 2021, the MTC updated its guidance on P.L. 86-272 to account for the changes in how business is conducted, specifically by internet retailers.  </a:t>
            </a:r>
          </a:p>
          <a:p>
            <a:pPr algn="just"/>
            <a:r>
              <a:rPr lang="en-US" sz="1800" dirty="0">
                <a:effectLst/>
                <a:ea typeface="Calibri" panose="020F0502020204030204" pitchFamily="34" charset="0"/>
                <a:cs typeface="Times New Roman" panose="02020603050405020304" pitchFamily="18" charset="0"/>
              </a:rPr>
              <a:t>Statement provides examples of activities protected under P.L. 86-272 where a company operates a website or app offering for the sale of tangible personal property where the sale is approved or rejected and shipped from outside the customer’s state; and has no other connection with the customer’s state.  </a:t>
            </a:r>
          </a:p>
          <a:p>
            <a:pPr algn="just"/>
            <a:endParaRPr lang="en-US" dirty="0"/>
          </a:p>
        </p:txBody>
      </p:sp>
    </p:spTree>
    <p:extLst>
      <p:ext uri="{BB962C8B-B14F-4D97-AF65-F5344CB8AC3E}">
        <p14:creationId xmlns:p14="http://schemas.microsoft.com/office/powerpoint/2010/main" val="196895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EC615A9-A494-A455-0253-8625B271C27C}"/>
              </a:ext>
            </a:extLst>
          </p:cNvPr>
          <p:cNvSpPr>
            <a:spLocks noGrp="1"/>
          </p:cNvSpPr>
          <p:nvPr>
            <p:ph type="subTitle" idx="10"/>
          </p:nvPr>
        </p:nvSpPr>
        <p:spPr/>
        <p:txBody>
          <a:bodyPr>
            <a:normAutofit fontScale="77500" lnSpcReduction="20000"/>
          </a:bodyPr>
          <a:lstStyle/>
          <a:p>
            <a:r>
              <a:rPr lang="en-US" dirty="0"/>
              <a:t>Protected Activities</a:t>
            </a:r>
          </a:p>
        </p:txBody>
      </p:sp>
      <p:sp>
        <p:nvSpPr>
          <p:cNvPr id="3" name="Title 2">
            <a:extLst>
              <a:ext uri="{FF2B5EF4-FFF2-40B4-BE49-F238E27FC236}">
                <a16:creationId xmlns:a16="http://schemas.microsoft.com/office/drawing/2014/main" id="{521823CD-272C-4B82-421B-49AF6BD2966E}"/>
              </a:ext>
            </a:extLst>
          </p:cNvPr>
          <p:cNvSpPr>
            <a:spLocks noGrp="1"/>
          </p:cNvSpPr>
          <p:nvPr>
            <p:ph type="title"/>
          </p:nvPr>
        </p:nvSpPr>
        <p:spPr/>
        <p:txBody>
          <a:bodyPr/>
          <a:lstStyle/>
          <a:p>
            <a:r>
              <a:rPr lang="en-US" dirty="0"/>
              <a:t>MTC Statement on </a:t>
            </a:r>
            <a:r>
              <a:rPr lang="en-US" sz="3200" dirty="0">
                <a:effectLst/>
                <a:latin typeface="Calibri" panose="020F0502020204030204" pitchFamily="34" charset="0"/>
                <a:ea typeface="Calibri" panose="020F0502020204030204" pitchFamily="34" charset="0"/>
                <a:cs typeface="Times New Roman" panose="02020603050405020304" pitchFamily="18" charset="0"/>
              </a:rPr>
              <a:t>P.L. 86-272</a:t>
            </a:r>
            <a:r>
              <a:rPr lang="en-US" dirty="0"/>
              <a:t> </a:t>
            </a:r>
          </a:p>
        </p:txBody>
      </p:sp>
      <p:sp>
        <p:nvSpPr>
          <p:cNvPr id="4" name="Text Placeholder 3">
            <a:extLst>
              <a:ext uri="{FF2B5EF4-FFF2-40B4-BE49-F238E27FC236}">
                <a16:creationId xmlns:a16="http://schemas.microsoft.com/office/drawing/2014/main" id="{0E5B2622-09E5-59EC-9F28-C8927C1E0626}"/>
              </a:ext>
            </a:extLst>
          </p:cNvPr>
          <p:cNvSpPr>
            <a:spLocks noGrp="1"/>
          </p:cNvSpPr>
          <p:nvPr>
            <p:ph type="body" sz="quarter" idx="15"/>
          </p:nvPr>
        </p:nvSpPr>
        <p:spPr/>
        <p:txBody>
          <a:bodyPr/>
          <a:lstStyle/>
          <a:p>
            <a:pPr marL="0" marR="0" indent="0" algn="just">
              <a:lnSpc>
                <a:spcPct val="107000"/>
              </a:lnSpc>
              <a:spcBef>
                <a:spcPts val="0"/>
              </a:spcBef>
              <a:spcAft>
                <a:spcPts val="800"/>
              </a:spcAft>
              <a:buNone/>
            </a:pPr>
            <a:r>
              <a:rPr lang="en-US" sz="1800" dirty="0">
                <a:effectLst/>
                <a:ea typeface="Calibri" panose="020F0502020204030204" pitchFamily="34" charset="0"/>
                <a:cs typeface="Times New Roman" panose="02020603050405020304" pitchFamily="18" charset="0"/>
              </a:rPr>
              <a:t>Examples of business activities protected under P.L. 86-272 per the Statement include:</a:t>
            </a:r>
          </a:p>
          <a:p>
            <a:pPr marL="342900" marR="0" lvl="0" indent="-342900" algn="just">
              <a:lnSpc>
                <a:spcPct val="107000"/>
              </a:lnSpc>
              <a:spcBef>
                <a:spcPts val="0"/>
              </a:spcBef>
              <a:spcAft>
                <a:spcPts val="0"/>
              </a:spcAft>
              <a:buFont typeface="Calibri" panose="020F0502020204030204" pitchFamily="34" charset="0"/>
              <a:buChar char="-"/>
            </a:pPr>
            <a:r>
              <a:rPr lang="en-US" sz="1800" dirty="0">
                <a:effectLst/>
                <a:ea typeface="Calibri" panose="020F0502020204030204" pitchFamily="34" charset="0"/>
                <a:cs typeface="Times New Roman" panose="02020603050405020304" pitchFamily="18" charset="0"/>
              </a:rPr>
              <a:t>The business provides post-sale assistance to in-state customers by posting a list of </a:t>
            </a:r>
            <a:r>
              <a:rPr lang="en-US" dirty="0">
                <a:cs typeface="Times New Roman" panose="02020603050405020304" pitchFamily="18" charset="0"/>
              </a:rPr>
              <a:t>static </a:t>
            </a:r>
            <a:r>
              <a:rPr lang="en-US" sz="1800" dirty="0">
                <a:effectLst/>
                <a:ea typeface="Calibri" panose="020F0502020204030204" pitchFamily="34" charset="0"/>
                <a:cs typeface="Times New Roman" panose="02020603050405020304" pitchFamily="18" charset="0"/>
              </a:rPr>
              <a:t>FAQs with answers on the business’s website.</a:t>
            </a:r>
          </a:p>
          <a:p>
            <a:pPr marL="342900" marR="0" lvl="0" indent="-342900" algn="just">
              <a:lnSpc>
                <a:spcPct val="107000"/>
              </a:lnSpc>
              <a:spcBef>
                <a:spcPts val="0"/>
              </a:spcBef>
              <a:spcAft>
                <a:spcPts val="0"/>
              </a:spcAft>
              <a:buFont typeface="Calibri" panose="020F0502020204030204" pitchFamily="34" charset="0"/>
              <a:buChar char="-"/>
            </a:pPr>
            <a:r>
              <a:rPr lang="en-US" sz="1800" dirty="0">
                <a:effectLst/>
                <a:ea typeface="Calibri" panose="020F0502020204030204" pitchFamily="34" charset="0"/>
                <a:cs typeface="Times New Roman" panose="02020603050405020304" pitchFamily="18" charset="0"/>
              </a:rPr>
              <a:t>The business places Internet “cookies” onto the computers or other devices of in-state customers.  These cookies gather customer information that is only used for purposes entirely ancillary to the solicitation of orders for tangible personal property, such as: to remember items that customers have placed in their shopping cart during a current web session, to store personal information customers have provided to avoid the need for the customers to re-input the information when they return to the seller’s website, and to remind customers what products they have considered during previous sessions.</a:t>
            </a:r>
          </a:p>
          <a:p>
            <a:pPr marL="342900" marR="0" lvl="0" indent="-342900" algn="just">
              <a:lnSpc>
                <a:spcPct val="107000"/>
              </a:lnSpc>
              <a:spcBef>
                <a:spcPts val="0"/>
              </a:spcBef>
              <a:spcAft>
                <a:spcPts val="800"/>
              </a:spcAft>
              <a:buFont typeface="Calibri" panose="020F0502020204030204" pitchFamily="34" charset="0"/>
              <a:buChar char="-"/>
            </a:pPr>
            <a:r>
              <a:rPr lang="en-US" sz="1800" dirty="0">
                <a:effectLst/>
                <a:ea typeface="Calibri" panose="020F0502020204030204" pitchFamily="34" charset="0"/>
                <a:cs typeface="Times New Roman" panose="02020603050405020304" pitchFamily="18" charset="0"/>
              </a:rPr>
              <a:t>The business offers for sale only items of tangible personal property on its website.  The website enables customers to search for items, read product descriptions, select items for purchase, choose among delivery options, and pay for the items.</a:t>
            </a:r>
          </a:p>
          <a:p>
            <a:endParaRPr lang="en-US" dirty="0"/>
          </a:p>
        </p:txBody>
      </p:sp>
    </p:spTree>
    <p:extLst>
      <p:ext uri="{BB962C8B-B14F-4D97-AF65-F5344CB8AC3E}">
        <p14:creationId xmlns:p14="http://schemas.microsoft.com/office/powerpoint/2010/main" val="187502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D55BD31-C3D3-1D9C-0EFE-A98EB76874DD}"/>
              </a:ext>
            </a:extLst>
          </p:cNvPr>
          <p:cNvSpPr>
            <a:spLocks noGrp="1"/>
          </p:cNvSpPr>
          <p:nvPr>
            <p:ph type="subTitle" idx="10"/>
          </p:nvPr>
        </p:nvSpPr>
        <p:spPr/>
        <p:txBody>
          <a:bodyPr>
            <a:normAutofit fontScale="77500" lnSpcReduction="20000"/>
          </a:bodyPr>
          <a:lstStyle/>
          <a:p>
            <a:r>
              <a:rPr lang="en-US" dirty="0"/>
              <a:t>Non-Protected Activities</a:t>
            </a:r>
          </a:p>
        </p:txBody>
      </p:sp>
      <p:sp>
        <p:nvSpPr>
          <p:cNvPr id="3" name="Title 2">
            <a:extLst>
              <a:ext uri="{FF2B5EF4-FFF2-40B4-BE49-F238E27FC236}">
                <a16:creationId xmlns:a16="http://schemas.microsoft.com/office/drawing/2014/main" id="{95769239-1EE4-D4E9-C040-EC666C6D31B0}"/>
              </a:ext>
            </a:extLst>
          </p:cNvPr>
          <p:cNvSpPr>
            <a:spLocks noGrp="1"/>
          </p:cNvSpPr>
          <p:nvPr>
            <p:ph type="title"/>
          </p:nvPr>
        </p:nvSpPr>
        <p:spPr/>
        <p:txBody>
          <a:bodyPr/>
          <a:lstStyle/>
          <a:p>
            <a:r>
              <a:rPr lang="en-US" dirty="0"/>
              <a:t>MTC Statement on </a:t>
            </a:r>
            <a:r>
              <a:rPr lang="en-US" sz="3200" dirty="0">
                <a:effectLst/>
                <a:latin typeface="Calibri" panose="020F0502020204030204" pitchFamily="34" charset="0"/>
                <a:ea typeface="Calibri" panose="020F0502020204030204" pitchFamily="34" charset="0"/>
                <a:cs typeface="Times New Roman" panose="02020603050405020304" pitchFamily="18" charset="0"/>
              </a:rPr>
              <a:t>P.L. 86-272</a:t>
            </a:r>
            <a:r>
              <a:rPr lang="en-US" dirty="0"/>
              <a:t> </a:t>
            </a:r>
          </a:p>
        </p:txBody>
      </p:sp>
      <p:sp>
        <p:nvSpPr>
          <p:cNvPr id="4" name="Text Placeholder 3">
            <a:extLst>
              <a:ext uri="{FF2B5EF4-FFF2-40B4-BE49-F238E27FC236}">
                <a16:creationId xmlns:a16="http://schemas.microsoft.com/office/drawing/2014/main" id="{396F6F98-451D-E413-CC62-8CFA105F9AC8}"/>
              </a:ext>
            </a:extLst>
          </p:cNvPr>
          <p:cNvSpPr>
            <a:spLocks noGrp="1"/>
          </p:cNvSpPr>
          <p:nvPr>
            <p:ph type="body" sz="quarter" idx="15"/>
          </p:nvPr>
        </p:nvSpPr>
        <p:spPr/>
        <p:txBody>
          <a:bodyPr>
            <a:normAutofit fontScale="92500" lnSpcReduction="20000"/>
          </a:bodyPr>
          <a:lstStyle/>
          <a:p>
            <a:pPr marL="0" marR="0" indent="0" algn="just">
              <a:lnSpc>
                <a:spcPct val="107000"/>
              </a:lnSpc>
              <a:spcBef>
                <a:spcPts val="0"/>
              </a:spcBef>
              <a:spcAft>
                <a:spcPts val="800"/>
              </a:spcAft>
              <a:buNone/>
            </a:pPr>
            <a:r>
              <a:rPr lang="en-US" sz="1800" dirty="0">
                <a:effectLst/>
                <a:ea typeface="Calibri" panose="020F0502020204030204" pitchFamily="34" charset="0"/>
                <a:cs typeface="Times New Roman" panose="02020603050405020304" pitchFamily="18" charset="0"/>
              </a:rPr>
              <a:t>Examples of business activities that are not protected under P.L. 86-272 include:</a:t>
            </a:r>
          </a:p>
          <a:p>
            <a:pPr marL="342900" marR="0" lvl="0" indent="-342900" algn="just">
              <a:lnSpc>
                <a:spcPct val="107000"/>
              </a:lnSpc>
              <a:spcBef>
                <a:spcPts val="0"/>
              </a:spcBef>
              <a:spcAft>
                <a:spcPts val="0"/>
              </a:spcAft>
              <a:buFont typeface="Calibri" panose="020F0502020204030204" pitchFamily="34" charset="0"/>
              <a:buChar char="-"/>
            </a:pPr>
            <a:r>
              <a:rPr lang="en-US" sz="1800" dirty="0">
                <a:effectLst/>
                <a:ea typeface="Calibri" panose="020F0502020204030204" pitchFamily="34" charset="0"/>
                <a:cs typeface="Times New Roman" panose="02020603050405020304" pitchFamily="18" charset="0"/>
              </a:rPr>
              <a:t>Post-sale assistance to in-state customers via either electronic chat or email that customers initiate by clicking on an icon on the business’s website.</a:t>
            </a:r>
          </a:p>
          <a:p>
            <a:pPr marL="342900" marR="0" lvl="0" indent="-342900" algn="just">
              <a:lnSpc>
                <a:spcPct val="107000"/>
              </a:lnSpc>
              <a:spcBef>
                <a:spcPts val="0"/>
              </a:spcBef>
              <a:spcAft>
                <a:spcPts val="0"/>
              </a:spcAft>
              <a:buFont typeface="Calibri" panose="020F0502020204030204" pitchFamily="34" charset="0"/>
              <a:buChar char="-"/>
            </a:pPr>
            <a:r>
              <a:rPr lang="en-US" sz="1800" dirty="0">
                <a:effectLst/>
                <a:ea typeface="Calibri" panose="020F0502020204030204" pitchFamily="34" charset="0"/>
                <a:cs typeface="Times New Roman" panose="02020603050405020304" pitchFamily="18" charset="0"/>
              </a:rPr>
              <a:t>Solicitation and receipt of on-line applications for branded credit cards via the business’s website.  The issued cards generate interest income and fees for the business.</a:t>
            </a:r>
          </a:p>
          <a:p>
            <a:pPr marL="342900" marR="0" lvl="0" indent="-342900" algn="just">
              <a:lnSpc>
                <a:spcPct val="107000"/>
              </a:lnSpc>
              <a:spcBef>
                <a:spcPts val="0"/>
              </a:spcBef>
              <a:spcAft>
                <a:spcPts val="0"/>
              </a:spcAft>
              <a:buFont typeface="Calibri" panose="020F0502020204030204" pitchFamily="34" charset="0"/>
              <a:buChar char="-"/>
            </a:pPr>
            <a:r>
              <a:rPr lang="en-US" sz="1800" dirty="0">
                <a:effectLst/>
                <a:ea typeface="Calibri" panose="020F0502020204030204" pitchFamily="34" charset="0"/>
                <a:cs typeface="Times New Roman" panose="02020603050405020304" pitchFamily="18" charset="0"/>
              </a:rPr>
              <a:t>Recruitment.  The business’s website invites viewers in a customer’s state to apply for non-sales positions with the business.  The website enables viewers to fill out and submit an electronic application, as well as to upload a cover letter and resume.</a:t>
            </a:r>
          </a:p>
          <a:p>
            <a:pPr marL="342900" marR="0" lvl="0" indent="-342900" algn="just">
              <a:lnSpc>
                <a:spcPct val="107000"/>
              </a:lnSpc>
              <a:spcBef>
                <a:spcPts val="0"/>
              </a:spcBef>
              <a:spcAft>
                <a:spcPts val="0"/>
              </a:spcAft>
              <a:buFont typeface="Calibri" panose="020F0502020204030204" pitchFamily="34" charset="0"/>
              <a:buChar char="-"/>
            </a:pPr>
            <a:r>
              <a:rPr lang="en-US" sz="1800" dirty="0">
                <a:effectLst/>
                <a:ea typeface="Calibri" panose="020F0502020204030204" pitchFamily="34" charset="0"/>
                <a:cs typeface="Times New Roman" panose="02020603050405020304" pitchFamily="18" charset="0"/>
              </a:rPr>
              <a:t>The business places internet “cookies” onto the computers or other electronic devices of in-state customers.  These cookies gather customer search information that will be used to adjust production schedules and inventory amounts, develop new products, or identify new items to offer for sale.</a:t>
            </a:r>
          </a:p>
          <a:p>
            <a:pPr marL="342900" marR="0" lvl="0" indent="-342900" algn="just">
              <a:lnSpc>
                <a:spcPct val="107000"/>
              </a:lnSpc>
              <a:spcBef>
                <a:spcPts val="0"/>
              </a:spcBef>
              <a:spcAft>
                <a:spcPts val="0"/>
              </a:spcAft>
              <a:buFont typeface="Calibri" panose="020F0502020204030204" pitchFamily="34" charset="0"/>
              <a:buChar char="-"/>
            </a:pPr>
            <a:r>
              <a:rPr lang="en-US" sz="1800" dirty="0">
                <a:effectLst/>
                <a:ea typeface="Calibri" panose="020F0502020204030204" pitchFamily="34" charset="0"/>
                <a:cs typeface="Times New Roman" panose="02020603050405020304" pitchFamily="18" charset="0"/>
              </a:rPr>
              <a:t>The business remotely fixes or upgrades products previously purchased by its in-state customers by transmitting code or other electronic instructions to those products via the Internet.</a:t>
            </a:r>
          </a:p>
          <a:p>
            <a:pPr marL="342900" marR="0" lvl="0" indent="-342900" algn="just">
              <a:lnSpc>
                <a:spcPct val="107000"/>
              </a:lnSpc>
              <a:spcBef>
                <a:spcPts val="0"/>
              </a:spcBef>
              <a:spcAft>
                <a:spcPts val="0"/>
              </a:spcAft>
              <a:buFont typeface="Calibri" panose="020F0502020204030204" pitchFamily="34" charset="0"/>
              <a:buChar char="-"/>
            </a:pPr>
            <a:r>
              <a:rPr lang="en-US" sz="1800" dirty="0">
                <a:effectLst/>
                <a:ea typeface="Calibri" panose="020F0502020204030204" pitchFamily="34" charset="0"/>
                <a:cs typeface="Times New Roman" panose="02020603050405020304" pitchFamily="18" charset="0"/>
              </a:rPr>
              <a:t>The business offers and sells extended warranty plans via its website to in-state customers who purchase the business’s products.</a:t>
            </a:r>
          </a:p>
          <a:p>
            <a:pPr marL="342900" marR="0" lvl="0" indent="-342900" algn="just">
              <a:lnSpc>
                <a:spcPct val="107000"/>
              </a:lnSpc>
              <a:spcBef>
                <a:spcPts val="0"/>
              </a:spcBef>
              <a:spcAft>
                <a:spcPts val="0"/>
              </a:spcAft>
              <a:buFont typeface="Calibri" panose="020F0502020204030204" pitchFamily="34" charset="0"/>
              <a:buChar char="-"/>
            </a:pPr>
            <a:r>
              <a:rPr lang="en-US" sz="1800" dirty="0">
                <a:effectLst/>
                <a:ea typeface="Calibri" panose="020F0502020204030204" pitchFamily="34" charset="0"/>
                <a:cs typeface="Times New Roman" panose="02020603050405020304" pitchFamily="18" charset="0"/>
              </a:rPr>
              <a:t>The business contracts with a marketplace facilitator that facilitates the sale of the business’s products on the facilitator’s on-line marketplace.  The marketplace facilitator maintains inventory, including some of the business’s products, at fulfillment centers in various states where the business’s customers are located.</a:t>
            </a:r>
          </a:p>
          <a:p>
            <a:pPr marL="342900" marR="0" lvl="0" indent="-342900" algn="just">
              <a:lnSpc>
                <a:spcPct val="107000"/>
              </a:lnSpc>
              <a:spcBef>
                <a:spcPts val="0"/>
              </a:spcBef>
              <a:spcAft>
                <a:spcPts val="800"/>
              </a:spcAft>
              <a:buFont typeface="Calibri" panose="020F0502020204030204" pitchFamily="34" charset="0"/>
              <a:buChar char="-"/>
            </a:pPr>
            <a:r>
              <a:rPr lang="en-US" sz="1800" dirty="0">
                <a:effectLst/>
                <a:ea typeface="Calibri" panose="020F0502020204030204" pitchFamily="34" charset="0"/>
                <a:cs typeface="Times New Roman" panose="02020603050405020304" pitchFamily="18" charset="0"/>
              </a:rPr>
              <a:t>The business contracts with in-state customers to stream videos and music to electronic devices for a charge.</a:t>
            </a:r>
          </a:p>
        </p:txBody>
      </p:sp>
    </p:spTree>
    <p:extLst>
      <p:ext uri="{BB962C8B-B14F-4D97-AF65-F5344CB8AC3E}">
        <p14:creationId xmlns:p14="http://schemas.microsoft.com/office/powerpoint/2010/main" val="323329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E618A32-C8C3-66CA-992D-ED41ED5E0584}"/>
              </a:ext>
            </a:extLst>
          </p:cNvPr>
          <p:cNvSpPr>
            <a:spLocks noGrp="1"/>
          </p:cNvSpPr>
          <p:nvPr>
            <p:ph type="subTitle" idx="10"/>
          </p:nvPr>
        </p:nvSpPr>
        <p:spPr/>
        <p:txBody>
          <a:bodyPr>
            <a:normAutofit fontScale="77500" lnSpcReduction="20000"/>
          </a:bodyPr>
          <a:lstStyle/>
          <a:p>
            <a:r>
              <a:rPr lang="en-US" dirty="0"/>
              <a:t>CALIFORNIA</a:t>
            </a:r>
          </a:p>
        </p:txBody>
      </p:sp>
      <p:sp>
        <p:nvSpPr>
          <p:cNvPr id="3" name="Title 2">
            <a:extLst>
              <a:ext uri="{FF2B5EF4-FFF2-40B4-BE49-F238E27FC236}">
                <a16:creationId xmlns:a16="http://schemas.microsoft.com/office/drawing/2014/main" id="{9C246AF1-6069-D351-32B0-AFFC131224B9}"/>
              </a:ext>
            </a:extLst>
          </p:cNvPr>
          <p:cNvSpPr>
            <a:spLocks noGrp="1"/>
          </p:cNvSpPr>
          <p:nvPr>
            <p:ph type="title"/>
          </p:nvPr>
        </p:nvSpPr>
        <p:spPr/>
        <p:txBody>
          <a:bodyPr/>
          <a:lstStyle/>
          <a:p>
            <a:r>
              <a:rPr lang="en-US" dirty="0"/>
              <a:t>P.L. 86-272</a:t>
            </a:r>
          </a:p>
        </p:txBody>
      </p:sp>
      <p:sp>
        <p:nvSpPr>
          <p:cNvPr id="4" name="Text Placeholder 3">
            <a:extLst>
              <a:ext uri="{FF2B5EF4-FFF2-40B4-BE49-F238E27FC236}">
                <a16:creationId xmlns:a16="http://schemas.microsoft.com/office/drawing/2014/main" id="{F91CB3D3-B1F6-BBBF-A419-09EFF5F5D297}"/>
              </a:ext>
            </a:extLst>
          </p:cNvPr>
          <p:cNvSpPr>
            <a:spLocks noGrp="1"/>
          </p:cNvSpPr>
          <p:nvPr>
            <p:ph type="body" sz="quarter" idx="15"/>
          </p:nvPr>
        </p:nvSpPr>
        <p:spPr/>
        <p:txBody>
          <a:bodyPr>
            <a:normAutofit/>
          </a:bodyPr>
          <a:lstStyle/>
          <a:p>
            <a:pPr algn="just"/>
            <a:r>
              <a:rPr lang="en-US" dirty="0"/>
              <a:t>February 14, 2022, the Franchise Tax Board (FTB) issued TAM No. 2022-01, updating interpretation of P.L. 86-272. </a:t>
            </a:r>
          </a:p>
          <a:p>
            <a:pPr algn="just"/>
            <a:r>
              <a:rPr lang="en-US" dirty="0"/>
              <a:t>May 2022, the FTB published a revised Publication 1050, providing the same reasoning for the updated position on P.L. 86-272 as found in the TAM. </a:t>
            </a:r>
          </a:p>
          <a:p>
            <a:pPr algn="just"/>
            <a:r>
              <a:rPr lang="en-US" dirty="0"/>
              <a:t>Aug. 19, 2022, American Catalog Mailers Association (ACMA) filed lawsuit challenging TAM.</a:t>
            </a:r>
          </a:p>
          <a:p>
            <a:pPr algn="just"/>
            <a:r>
              <a:rPr lang="en-US" dirty="0"/>
              <a:t>December 13, 2023, the Superior Court issued an order voiding guidance published by the FTB. </a:t>
            </a:r>
          </a:p>
          <a:p>
            <a:pPr algn="just"/>
            <a:r>
              <a:rPr lang="en-US" dirty="0"/>
              <a:t>February 13, 2024, the California Superior Court denied the FTB’s motion to vacate and modify its prior decision. </a:t>
            </a:r>
          </a:p>
          <a:p>
            <a:pPr algn="just"/>
            <a:r>
              <a:rPr lang="en-US" dirty="0"/>
              <a:t>The courts did not rule on the merits of the challenge, but rather based its ruling on a finding that the guidance violated the California Administrative Procedure Act (APA): “administrative policies that are not adopted in accordance with [the Administrative Procedure Act] requirements are ‘void’ regulations and ‘not entitled to any deference.’”</a:t>
            </a:r>
          </a:p>
          <a:p>
            <a:pPr algn="just"/>
            <a:r>
              <a:rPr lang="en-US" dirty="0"/>
              <a:t>FTB did not appeal, but the decision does not</a:t>
            </a:r>
            <a:r>
              <a:rPr lang="en-US" b="0" i="0" dirty="0">
                <a:solidFill>
                  <a:srgbClr val="2A2C30"/>
                </a:solidFill>
                <a:effectLst/>
                <a:highlight>
                  <a:srgbClr val="FFFFFF"/>
                </a:highlight>
              </a:rPr>
              <a:t> </a:t>
            </a:r>
            <a:r>
              <a:rPr lang="en-US" dirty="0"/>
              <a:t>address the issue as to whether the MTC rule is valid.</a:t>
            </a:r>
          </a:p>
        </p:txBody>
      </p:sp>
    </p:spTree>
    <p:extLst>
      <p:ext uri="{BB962C8B-B14F-4D97-AF65-F5344CB8AC3E}">
        <p14:creationId xmlns:p14="http://schemas.microsoft.com/office/powerpoint/2010/main" val="313195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TM Training Template">
  <a:themeElements>
    <a:clrScheme name="Custom 4">
      <a:dk1>
        <a:srgbClr val="1993D3"/>
      </a:dk1>
      <a:lt1>
        <a:srgbClr val="FFFFFF"/>
      </a:lt1>
      <a:dk2>
        <a:srgbClr val="6B6B6B"/>
      </a:dk2>
      <a:lt2>
        <a:srgbClr val="EAEAEB"/>
      </a:lt2>
      <a:accent1>
        <a:srgbClr val="1993D3"/>
      </a:accent1>
      <a:accent2>
        <a:srgbClr val="6EB55C"/>
      </a:accent2>
      <a:accent3>
        <a:srgbClr val="6B6B6B"/>
      </a:accent3>
      <a:accent4>
        <a:srgbClr val="F5B134"/>
      </a:accent4>
      <a:accent5>
        <a:srgbClr val="CDCDCD"/>
      </a:accent5>
      <a:accent6>
        <a:srgbClr val="959595"/>
      </a:accent6>
      <a:hlink>
        <a:srgbClr val="1993D3"/>
      </a:hlink>
      <a:folHlink>
        <a:srgbClr val="136C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Aft>
            <a:spcPts val="600"/>
          </a:spcAft>
          <a:defRPr sz="120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bwMode="gray">
        <a:ln w="19050" cap="rnd">
          <a:solidFill>
            <a:schemeClr val="bg2">
              <a:lumMod val="90000"/>
            </a:schemeClr>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gn="l">
          <a:spcAft>
            <a:spcPts val="600"/>
          </a:spcAft>
          <a:defRPr dirty="0" smtClean="0"/>
        </a:defPPr>
      </a:lstStyle>
    </a:txDef>
  </a:objectDefaults>
  <a:extraClrSchemeLst/>
  <a:custClrLst>
    <a:custClr name="Mango_Tango">
      <a:srgbClr val="FF9E18"/>
    </a:custClr>
    <a:custClr name="Hot_Tamale">
      <a:srgbClr val="FF4713"/>
    </a:custClr>
    <a:custClr name="Morning_Fog">
      <a:srgbClr val="D8DFE1"/>
    </a:custClr>
  </a:custClrLst>
  <a:extLst>
    <a:ext uri="{05A4C25C-085E-4340-85A3-A5531E510DB2}">
      <thm15:themeFamily xmlns:thm15="http://schemas.microsoft.com/office/thememl/2012/main" name="GTM Training Template" id="{93307B5B-4A8D-4F56-89CA-29DCCBB002CA}" vid="{3C29D73E-3745-4EF3-BCBB-9B630E3BCB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GTM Training Template</Template>
  <TotalTime>29319</TotalTime>
  <Words>4199</Words>
  <Application>Microsoft Office PowerPoint</Application>
  <PresentationFormat>Widescreen</PresentationFormat>
  <Paragraphs>217</Paragraphs>
  <Slides>29</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Arial Nova Light</vt:lpstr>
      <vt:lpstr>Calibri</vt:lpstr>
      <vt:lpstr>Courier New</vt:lpstr>
      <vt:lpstr>PwC Helvetica Neue</vt:lpstr>
      <vt:lpstr>Roboto</vt:lpstr>
      <vt:lpstr>Segoe UI</vt:lpstr>
      <vt:lpstr>Segoe UI Light</vt:lpstr>
      <vt:lpstr>Wingdings</vt:lpstr>
      <vt:lpstr>GTM Training Template</vt:lpstr>
      <vt:lpstr>State Nexus and Sales Sourcing Update</vt:lpstr>
      <vt:lpstr>Agenda</vt:lpstr>
      <vt:lpstr>NEXUS</vt:lpstr>
      <vt:lpstr>Physical Nexus</vt:lpstr>
      <vt:lpstr>Exception: Public Law 86-272</vt:lpstr>
      <vt:lpstr>Multistate Tax Commission (MTC)</vt:lpstr>
      <vt:lpstr>MTC Statement on P.L. 86-272 </vt:lpstr>
      <vt:lpstr>MTC Statement on P.L. 86-272 </vt:lpstr>
      <vt:lpstr>P.L. 86-272</vt:lpstr>
      <vt:lpstr>New Jersey</vt:lpstr>
      <vt:lpstr>New Jersey</vt:lpstr>
      <vt:lpstr>New Jersey</vt:lpstr>
      <vt:lpstr>New York</vt:lpstr>
      <vt:lpstr>Oregon</vt:lpstr>
      <vt:lpstr>MTC</vt:lpstr>
      <vt:lpstr>Bright-line Factor Presence</vt:lpstr>
      <vt:lpstr>Economic Nexus</vt:lpstr>
      <vt:lpstr>Economic Nexus</vt:lpstr>
      <vt:lpstr>Interstate Commerce Simplification Act of 2024</vt:lpstr>
      <vt:lpstr>Sales Sourcing </vt:lpstr>
      <vt:lpstr>Cost of Performance v. Market Based Sourcing</vt:lpstr>
      <vt:lpstr>PowerPoint Presentation</vt:lpstr>
      <vt:lpstr>Arkansas</vt:lpstr>
      <vt:lpstr>Florida</vt:lpstr>
      <vt:lpstr>Ohio Commercial Activity Tax</vt:lpstr>
      <vt:lpstr>Pennsylvania</vt:lpstr>
      <vt:lpstr>Texas</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Automating the Use Tax Function</dc:title>
  <dc:creator>Wagner, Olivia</dc:creator>
  <cp:lastModifiedBy>Shawn Firster</cp:lastModifiedBy>
  <cp:revision>106</cp:revision>
  <cp:lastPrinted>2024-05-19T19:21:45Z</cp:lastPrinted>
  <dcterms:created xsi:type="dcterms:W3CDTF">2022-03-30T15:29:08Z</dcterms:created>
  <dcterms:modified xsi:type="dcterms:W3CDTF">2024-10-17T20:23:52Z</dcterms:modified>
</cp:coreProperties>
</file>